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1"/>
  </p:notesMasterIdLst>
  <p:handoutMasterIdLst>
    <p:handoutMasterId r:id="rId12"/>
  </p:handoutMasterIdLst>
  <p:sldIdLst>
    <p:sldId id="257" r:id="rId5"/>
    <p:sldId id="258" r:id="rId6"/>
    <p:sldId id="259" r:id="rId7"/>
    <p:sldId id="260" r:id="rId8"/>
    <p:sldId id="261" r:id="rId9"/>
    <p:sldId id="262" r:id="rId1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500" userDrawn="1">
          <p15:clr>
            <a:srgbClr val="A4A3A4"/>
          </p15:clr>
        </p15:guide>
        <p15:guide id="8" pos="495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84E427A-3D55-4303-BF80-6455036E1DE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6" autoAdjust="0"/>
    <p:restoredTop sz="94291" autoAdjust="0"/>
  </p:normalViewPr>
  <p:slideViewPr>
    <p:cSldViewPr snapToGrid="0" showGuides="1">
      <p:cViewPr varScale="1">
        <p:scale>
          <a:sx n="72" d="100"/>
          <a:sy n="72" d="100"/>
        </p:scale>
        <p:origin x="660" y="78"/>
      </p:cViewPr>
      <p:guideLst>
        <p:guide pos="3840"/>
        <p:guide orient="horz" pos="2500"/>
        <p:guide pos="4951"/>
      </p:guideLst>
    </p:cSldViewPr>
  </p:slideViewPr>
  <p:notesTextViewPr>
    <p:cViewPr>
      <p:scale>
        <a:sx n="1" d="1"/>
        <a:sy n="1" d="1"/>
      </p:scale>
      <p:origin x="0" y="0"/>
    </p:cViewPr>
  </p:notesTextViewPr>
  <p:notesViewPr>
    <p:cSldViewPr snapToGrid="0">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dLbls>
          <c:showLegendKey val="0"/>
          <c:showVal val="0"/>
          <c:showCatName val="0"/>
          <c:showSerName val="0"/>
          <c:showPercent val="0"/>
          <c:showBubbleSize val="0"/>
        </c:dLbls>
        <c:gapWidth val="27"/>
        <c:overlap val="5"/>
        <c:axId val="361581080"/>
        <c:axId val="361579112"/>
      </c:barChart>
      <c:catAx>
        <c:axId val="361581080"/>
        <c:scaling>
          <c:orientation val="minMax"/>
        </c:scaling>
        <c:delete val="0"/>
        <c:axPos val="b"/>
        <c:numFmt formatCode="General" sourceLinked="1"/>
        <c:majorTickMark val="none"/>
        <c:minorTickMark val="none"/>
        <c:tickLblPos val="nextTo"/>
        <c:spPr>
          <a:noFill/>
          <a:ln w="12700" cap="flat" cmpd="sng" algn="ctr">
            <a:solidFill>
              <a:schemeClr val="bg2"/>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crossAx val="361579112"/>
        <c:crosses val="autoZero"/>
        <c:auto val="1"/>
        <c:lblAlgn val="ctr"/>
        <c:lblOffset val="100"/>
        <c:noMultiLvlLbl val="0"/>
      </c:catAx>
      <c:valAx>
        <c:axId val="361579112"/>
        <c:scaling>
          <c:orientation val="minMax"/>
          <c:max val="50000"/>
        </c:scaling>
        <c:delete val="0"/>
        <c:axPos val="l"/>
        <c:majorGridlines>
          <c:spPr>
            <a:ln w="9525" cap="flat" cmpd="sng" algn="ctr">
              <a:solidFill>
                <a:schemeClr val="accent1">
                  <a:alpha val="20000"/>
                </a:schemeClr>
              </a:solidFill>
              <a:round/>
            </a:ln>
            <a:effectLst/>
          </c:spPr>
        </c:majorGridlines>
        <c:numFmt formatCode="[$$-409]#,##0" sourceLinked="1"/>
        <c:majorTickMark val="none"/>
        <c:minorTickMark val="none"/>
        <c:tickLblPos val="nextTo"/>
        <c:spPr>
          <a:noFill/>
          <a:ln w="12700">
            <a:solidFill>
              <a:schemeClr val="bg2"/>
            </a:solidFill>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crossAx val="361581080"/>
        <c:crosses val="autoZero"/>
        <c:crossBetween val="between"/>
        <c:majorUnit val="10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_rels/drawing1.xml.rels><?xml version="1.0" encoding="UTF-8" standalone="yes"?>
<Relationships xmlns="http://schemas.openxmlformats.org/package/2006/relationships"><Relationship Id="rId1" Type="http://schemas.openxmlformats.org/officeDocument/2006/relationships/image" Target="../media/image7.png"/></Relationships>
</file>

<file path=ppt/drawings/drawing1.xml><?xml version="1.0" encoding="utf-8"?>
<c:userShapes xmlns:c="http://schemas.openxmlformats.org/drawingml/2006/chart">
  <cdr:relSizeAnchor xmlns:cdr="http://schemas.openxmlformats.org/drawingml/2006/chartDrawing">
    <cdr:from>
      <cdr:x>0</cdr:x>
      <cdr:y>0</cdr:y>
    </cdr:from>
    <cdr:to>
      <cdr:x>1</cdr:x>
      <cdr:y>1</cdr:y>
    </cdr:to>
    <cdr:pic>
      <cdr:nvPicPr>
        <cdr:cNvPr id="2" name="chart">
          <a:extLst xmlns:a="http://schemas.openxmlformats.org/drawingml/2006/main">
            <a:ext uri="{FF2B5EF4-FFF2-40B4-BE49-F238E27FC236}">
              <a16:creationId xmlns:a16="http://schemas.microsoft.com/office/drawing/2014/main" id="{0AD1E949-0C4F-40E2-B79C-F11B64EC75C3}"/>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0" y="0"/>
          <a:ext cx="6014605" cy="5430664"/>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08B8B31-1CFE-4A78-A796-40061C1B298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1F5D168-A009-4B34-B08F-277E0D6ABD9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3D47A4C-1800-412B-9042-C93F1924AECC}" type="datetimeFigureOut">
              <a:rPr lang="en-US" smtClean="0"/>
              <a:t>7/1/2019</a:t>
            </a:fld>
            <a:endParaRPr lang="en-US" dirty="0"/>
          </a:p>
        </p:txBody>
      </p:sp>
      <p:sp>
        <p:nvSpPr>
          <p:cNvPr id="4" name="Footer Placeholder 3">
            <a:extLst>
              <a:ext uri="{FF2B5EF4-FFF2-40B4-BE49-F238E27FC236}">
                <a16:creationId xmlns:a16="http://schemas.microsoft.com/office/drawing/2014/main" id="{810C826E-30C5-4DD2-97CD-F700F8EBBF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A1BE32A-EDDE-428D-8FA7-84F681D978C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181FD62-43B6-432F-96E1-BCDE3916E10C}" type="slidenum">
              <a:rPr lang="en-US" smtClean="0"/>
              <a:t>‹#›</a:t>
            </a:fld>
            <a:endParaRPr lang="en-US" dirty="0"/>
          </a:p>
        </p:txBody>
      </p:sp>
    </p:spTree>
    <p:extLst>
      <p:ext uri="{BB962C8B-B14F-4D97-AF65-F5344CB8AC3E}">
        <p14:creationId xmlns:p14="http://schemas.microsoft.com/office/powerpoint/2010/main" val="149938330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en-US" noProof="0" smtClean="0"/>
              <a:t>7/1/2019</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en-US" noProof="0" smtClean="0"/>
              <a:t>‹#›</a:t>
            </a:fld>
            <a:endParaRPr lang="en-US" noProof="0"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Date">
    <p:spTree>
      <p:nvGrpSpPr>
        <p:cNvPr id="1" name=""/>
        <p:cNvGrpSpPr/>
        <p:nvPr/>
      </p:nvGrpSpPr>
      <p:grpSpPr>
        <a:xfrm>
          <a:off x="0" y="0"/>
          <a:ext cx="0" cy="0"/>
          <a:chOff x="0" y="0"/>
          <a:chExt cx="0" cy="0"/>
        </a:xfrm>
      </p:grpSpPr>
      <p:sp>
        <p:nvSpPr>
          <p:cNvPr id="3" name="Rectangle 2" descr="View of a mountain range">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2" name="Rectangle 11">
            <a:extLst>
              <a:ext uri="{FF2B5EF4-FFF2-40B4-BE49-F238E27FC236}">
                <a16:creationId xmlns:a16="http://schemas.microsoft.com/office/drawing/2014/main" id="{D846C517-01CF-4924-81A5-DAD4CE0BFA6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a:endParaRPr lang="en-US" noProof="0" dirty="0"/>
          </a:p>
        </p:txBody>
      </p:sp>
      <p:sp>
        <p:nvSpPr>
          <p:cNvPr id="21" name="Text Placeholder 26">
            <a:extLst>
              <a:ext uri="{FF2B5EF4-FFF2-40B4-BE49-F238E27FC236}">
                <a16:creationId xmlns:a16="http://schemas.microsoft.com/office/drawing/2014/main" id="{E013E669-E15F-4096-81CC-6637C4A9F9E7}"/>
              </a:ext>
            </a:extLst>
          </p:cNvPr>
          <p:cNvSpPr>
            <a:spLocks noGrp="1"/>
          </p:cNvSpPr>
          <p:nvPr>
            <p:ph type="body" sz="quarter" idx="21" hasCustomPrompt="1"/>
          </p:nvPr>
        </p:nvSpPr>
        <p:spPr>
          <a:xfrm>
            <a:off x="3912235" y="1680191"/>
            <a:ext cx="4367531" cy="324417"/>
          </a:xfrm>
        </p:spPr>
        <p:txBody>
          <a:bodyPr>
            <a:noAutofit/>
          </a:bodyPr>
          <a:lstStyle>
            <a:lvl1pPr marL="0" indent="0" algn="ctr">
              <a:buNone/>
              <a:defRPr sz="2000" b="1"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20XX</a:t>
            </a:r>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a:noAutofit/>
          </a:bodyPr>
          <a:lstStyle>
            <a:lvl1pPr algn="ctr">
              <a:defRPr sz="8000" b="0">
                <a:solidFill>
                  <a:schemeClr val="bg1"/>
                </a:solidFill>
              </a:defRPr>
            </a:lvl1pPr>
          </a:lstStyle>
          <a:p>
            <a:r>
              <a:rPr lang="en-US" noProof="0"/>
              <a:t>PRESENTATION</a:t>
            </a:r>
            <a:br>
              <a:rPr lang="en-US" noProof="0"/>
            </a:br>
            <a:r>
              <a:rPr lang="en-US" noProof="0"/>
              <a:t>TITLE</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3912235" y="1333943"/>
            <a:ext cx="4367531" cy="324417"/>
          </a:xfrm>
        </p:spPr>
        <p:txBody>
          <a:bodyPr>
            <a:noAutofit/>
          </a:bodyPr>
          <a:lstStyle>
            <a:lvl1pPr marL="0" indent="0" algn="ctr">
              <a:buNone/>
              <a:defRPr sz="23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Month</a:t>
            </a:r>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1050857" y="4720037"/>
            <a:ext cx="10090287" cy="1101897"/>
          </a:xfrm>
        </p:spPr>
        <p:txBody>
          <a:bodyPr>
            <a:noAutofit/>
          </a:bodyPr>
          <a:lstStyle>
            <a:lvl1pPr marL="0" indent="0" algn="ctr">
              <a:buNone/>
              <a:defRPr sz="3500" b="0" i="0">
                <a:solidFill>
                  <a:schemeClr val="bg2"/>
                </a:solidFill>
              </a:defRPr>
            </a:lvl1pPr>
          </a:lstStyle>
          <a:p>
            <a:pPr lvl="0"/>
            <a:r>
              <a:rPr lang="en-US" noProof="0"/>
              <a:t>Presentation</a:t>
            </a:r>
            <a:br>
              <a:rPr lang="en-US" noProof="0"/>
            </a:br>
            <a:r>
              <a:rPr lang="en-US" noProof="0"/>
              <a:t>Tagline</a:t>
            </a:r>
          </a:p>
        </p:txBody>
      </p:sp>
      <p:sp>
        <p:nvSpPr>
          <p:cNvPr id="5" name="Rectangle 4">
            <a:extLst>
              <a:ext uri="{FF2B5EF4-FFF2-40B4-BE49-F238E27FC236}">
                <a16:creationId xmlns:a16="http://schemas.microsoft.com/office/drawing/2014/main" id="{6691BBC0-FAFE-4A57-9925-6182B74C4CB1}"/>
              </a:ext>
              <a:ext uri="{C183D7F6-B498-43B3-948B-1728B52AA6E4}">
                <adec:decorative xmlns:adec="http://schemas.microsoft.com/office/drawing/2017/decorative" val="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Layout">
    <p:spTree>
      <p:nvGrpSpPr>
        <p:cNvPr id="1" name=""/>
        <p:cNvGrpSpPr/>
        <p:nvPr/>
      </p:nvGrpSpPr>
      <p:grpSpPr>
        <a:xfrm>
          <a:off x="0" y="0"/>
          <a:ext cx="0" cy="0"/>
          <a:chOff x="0" y="0"/>
          <a:chExt cx="0" cy="0"/>
        </a:xfrm>
      </p:grpSpPr>
      <p:sp>
        <p:nvSpPr>
          <p:cNvPr id="3" name="Rectangle 2" descr="View of a lake and mountain range">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2" name="Rectangle 11">
            <a:extLst>
              <a:ext uri="{FF2B5EF4-FFF2-40B4-BE49-F238E27FC236}">
                <a16:creationId xmlns:a16="http://schemas.microsoft.com/office/drawing/2014/main" id="{D846C517-01CF-4924-81A5-DAD4CE0BFA6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16" name="Text Placeholder 26">
            <a:extLst>
              <a:ext uri="{FF2B5EF4-FFF2-40B4-BE49-F238E27FC236}">
                <a16:creationId xmlns:a16="http://schemas.microsoft.com/office/drawing/2014/main" id="{82190F1B-1701-4806-870F-8FC7F32FE4AA}"/>
              </a:ext>
            </a:extLst>
          </p:cNvPr>
          <p:cNvSpPr>
            <a:spLocks noGrp="1"/>
          </p:cNvSpPr>
          <p:nvPr>
            <p:ph type="body" sz="quarter" idx="21" hasCustomPrompt="1"/>
          </p:nvPr>
        </p:nvSpPr>
        <p:spPr>
          <a:xfrm>
            <a:off x="3912235" y="4222968"/>
            <a:ext cx="4367531" cy="474519"/>
          </a:xfrm>
        </p:spPr>
        <p:txBody>
          <a:bodyPr>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+7 678-555-0128</a:t>
            </a:r>
          </a:p>
        </p:txBody>
      </p:sp>
      <p:sp>
        <p:nvSpPr>
          <p:cNvPr id="18" name="Text Placeholder 26">
            <a:extLst>
              <a:ext uri="{FF2B5EF4-FFF2-40B4-BE49-F238E27FC236}">
                <a16:creationId xmlns:a16="http://schemas.microsoft.com/office/drawing/2014/main" id="{972B7F81-5409-42D9-B44C-88D9CBD9BAD5}"/>
              </a:ext>
            </a:extLst>
          </p:cNvPr>
          <p:cNvSpPr>
            <a:spLocks noGrp="1"/>
          </p:cNvSpPr>
          <p:nvPr>
            <p:ph type="body" sz="quarter" idx="20" hasCustomPrompt="1"/>
          </p:nvPr>
        </p:nvSpPr>
        <p:spPr>
          <a:xfrm>
            <a:off x="3912235" y="3927698"/>
            <a:ext cx="4367531" cy="288000"/>
          </a:xfrm>
        </p:spPr>
        <p:txBody>
          <a:bodyPr>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Phone</a:t>
            </a:r>
          </a:p>
        </p:txBody>
      </p:sp>
      <p:sp>
        <p:nvSpPr>
          <p:cNvPr id="19" name="Text Placeholder 14">
            <a:extLst>
              <a:ext uri="{FF2B5EF4-FFF2-40B4-BE49-F238E27FC236}">
                <a16:creationId xmlns:a16="http://schemas.microsoft.com/office/drawing/2014/main" id="{FAA54554-5CE2-43AD-979D-F095482C49AB}"/>
              </a:ext>
            </a:extLst>
          </p:cNvPr>
          <p:cNvSpPr>
            <a:spLocks noGrp="1"/>
          </p:cNvSpPr>
          <p:nvPr>
            <p:ph type="body" sz="quarter" idx="13" hasCustomPrompt="1"/>
          </p:nvPr>
        </p:nvSpPr>
        <p:spPr>
          <a:xfrm>
            <a:off x="1050857" y="2655074"/>
            <a:ext cx="10090287" cy="606659"/>
          </a:xfrm>
        </p:spPr>
        <p:txBody>
          <a:bodyPr>
            <a:noAutofit/>
          </a:bodyPr>
          <a:lstStyle>
            <a:lvl1pPr marL="0" indent="0" algn="ctr">
              <a:buNone/>
              <a:defRPr sz="3500" b="0" i="0">
                <a:solidFill>
                  <a:schemeClr val="bg2"/>
                </a:solidFill>
              </a:defRPr>
            </a:lvl1pPr>
          </a:lstStyle>
          <a:p>
            <a:pPr lvl="0"/>
            <a:r>
              <a:rPr lang="en-US" noProof="0"/>
              <a:t>Alexander Martensson</a:t>
            </a:r>
          </a:p>
        </p:txBody>
      </p:sp>
      <p:sp>
        <p:nvSpPr>
          <p:cNvPr id="20" name="Text Placeholder 26">
            <a:extLst>
              <a:ext uri="{FF2B5EF4-FFF2-40B4-BE49-F238E27FC236}">
                <a16:creationId xmlns:a16="http://schemas.microsoft.com/office/drawing/2014/main" id="{A1D8F0C1-128A-435B-8585-F0B32496EC79}"/>
              </a:ext>
            </a:extLst>
          </p:cNvPr>
          <p:cNvSpPr>
            <a:spLocks noGrp="1"/>
          </p:cNvSpPr>
          <p:nvPr>
            <p:ph type="body" sz="quarter" idx="22" hasCustomPrompt="1"/>
          </p:nvPr>
        </p:nvSpPr>
        <p:spPr>
          <a:xfrm>
            <a:off x="3135722" y="5230723"/>
            <a:ext cx="5920556" cy="474519"/>
          </a:xfrm>
        </p:spPr>
        <p:txBody>
          <a:bodyPr>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martensson@example.com</a:t>
            </a:r>
          </a:p>
        </p:txBody>
      </p:sp>
      <p:sp>
        <p:nvSpPr>
          <p:cNvPr id="22" name="Text Placeholder 26">
            <a:extLst>
              <a:ext uri="{FF2B5EF4-FFF2-40B4-BE49-F238E27FC236}">
                <a16:creationId xmlns:a16="http://schemas.microsoft.com/office/drawing/2014/main" id="{90B48E8B-E525-4852-9167-5281C64B1C37}"/>
              </a:ext>
            </a:extLst>
          </p:cNvPr>
          <p:cNvSpPr>
            <a:spLocks noGrp="1"/>
          </p:cNvSpPr>
          <p:nvPr>
            <p:ph type="body" sz="quarter" idx="23" hasCustomPrompt="1"/>
          </p:nvPr>
        </p:nvSpPr>
        <p:spPr>
          <a:xfrm>
            <a:off x="3912235" y="4929014"/>
            <a:ext cx="4367531" cy="288000"/>
          </a:xfrm>
        </p:spPr>
        <p:txBody>
          <a:bodyPr>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Email</a:t>
            </a:r>
          </a:p>
        </p:txBody>
      </p:sp>
      <p:sp>
        <p:nvSpPr>
          <p:cNvPr id="24" name="Title 1">
            <a:extLst>
              <a:ext uri="{FF2B5EF4-FFF2-40B4-BE49-F238E27FC236}">
                <a16:creationId xmlns:a16="http://schemas.microsoft.com/office/drawing/2014/main" id="{0C5EB90F-1ADD-412B-9044-2CC607B786B1}"/>
              </a:ext>
            </a:extLst>
          </p:cNvPr>
          <p:cNvSpPr>
            <a:spLocks noGrp="1"/>
          </p:cNvSpPr>
          <p:nvPr>
            <p:ph type="title" hasCustomPrompt="1"/>
          </p:nvPr>
        </p:nvSpPr>
        <p:spPr>
          <a:xfrm>
            <a:off x="1050856" y="993494"/>
            <a:ext cx="10104124" cy="1517356"/>
          </a:xfrm>
        </p:spPr>
        <p:txBody>
          <a:bodyPr>
            <a:noAutofit/>
          </a:bodyPr>
          <a:lstStyle>
            <a:lvl1pPr algn="ctr">
              <a:defRPr sz="8000" b="0">
                <a:solidFill>
                  <a:schemeClr val="bg1"/>
                </a:solidFill>
              </a:defRPr>
            </a:lvl1pPr>
          </a:lstStyle>
          <a:p>
            <a:r>
              <a:rPr lang="en-US" noProof="0"/>
              <a:t>THANK YOU!</a:t>
            </a:r>
          </a:p>
        </p:txBody>
      </p:sp>
      <p:sp>
        <p:nvSpPr>
          <p:cNvPr id="25" name="Rectangle 24">
            <a:extLst>
              <a:ext uri="{FF2B5EF4-FFF2-40B4-BE49-F238E27FC236}">
                <a16:creationId xmlns:a16="http://schemas.microsoft.com/office/drawing/2014/main" id="{540A1271-E1E7-40AB-9552-9B4249544008}"/>
              </a:ext>
              <a:ext uri="{C183D7F6-B498-43B3-948B-1728B52AA6E4}">
                <adec:decorative xmlns:adec="http://schemas.microsoft.com/office/drawing/2017/decorative" val="1"/>
              </a:ext>
            </a:extLst>
          </p:cNvPr>
          <p:cNvSpPr/>
          <p:nvPr userDrawn="1"/>
        </p:nvSpPr>
        <p:spPr>
          <a:xfrm>
            <a:off x="3156204" y="2421953"/>
            <a:ext cx="5879592" cy="64008"/>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1371178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Rectangle 2" descr="View of a mountain range">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2" name="Rectangle 11">
            <a:extLst>
              <a:ext uri="{FF2B5EF4-FFF2-40B4-BE49-F238E27FC236}">
                <a16:creationId xmlns:a16="http://schemas.microsoft.com/office/drawing/2014/main" id="{D846C517-01CF-4924-81A5-DAD4CE0BFA6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a:noAutofit/>
          </a:bodyPr>
          <a:lstStyle>
            <a:lvl1pPr algn="ctr">
              <a:defRPr sz="8000" b="0">
                <a:solidFill>
                  <a:schemeClr val="bg1"/>
                </a:solidFill>
              </a:defRPr>
            </a:lvl1pPr>
          </a:lstStyle>
          <a:p>
            <a:r>
              <a:rPr lang="en-US" noProof="0"/>
              <a:t>PRESENTATION</a:t>
            </a:r>
            <a:br>
              <a:rPr lang="en-US" noProof="0"/>
            </a:br>
            <a:r>
              <a:rPr lang="en-US" noProof="0"/>
              <a:t>TITLE</a:t>
            </a:r>
          </a:p>
        </p:txBody>
      </p:sp>
      <p:sp>
        <p:nvSpPr>
          <p:cNvPr id="5" name="Rectangle 4">
            <a:extLst>
              <a:ext uri="{FF2B5EF4-FFF2-40B4-BE49-F238E27FC236}">
                <a16:creationId xmlns:a16="http://schemas.microsoft.com/office/drawing/2014/main" id="{6691BBC0-FAFE-4A57-9925-6182B74C4CB1}"/>
              </a:ext>
              <a:ext uri="{C183D7F6-B498-43B3-948B-1728B52AA6E4}">
                <adec:decorative xmlns:adec="http://schemas.microsoft.com/office/drawing/2017/decorative" val="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a:endParaRPr lang="en-US" noProof="0" dirty="0"/>
          </a:p>
        </p:txBody>
      </p:sp>
      <p:sp>
        <p:nvSpPr>
          <p:cNvPr id="9" name="Subtitle 2">
            <a:extLst>
              <a:ext uri="{FF2B5EF4-FFF2-40B4-BE49-F238E27FC236}">
                <a16:creationId xmlns:a16="http://schemas.microsoft.com/office/drawing/2014/main" id="{08214E67-DE9D-42F7-B713-798383BBD13A}"/>
              </a:ext>
            </a:extLst>
          </p:cNvPr>
          <p:cNvSpPr>
            <a:spLocks noGrp="1"/>
          </p:cNvSpPr>
          <p:nvPr>
            <p:ph type="subTitle" idx="1"/>
          </p:nvPr>
        </p:nvSpPr>
        <p:spPr>
          <a:xfrm>
            <a:off x="1037021" y="4720036"/>
            <a:ext cx="10117959" cy="1101898"/>
          </a:xfrm>
        </p:spPr>
        <p:txBody>
          <a:bodyPr vert="horz" lIns="91440" tIns="45720" rIns="91440" bIns="45720" rtlCol="0">
            <a:noAutofit/>
          </a:bodyPr>
          <a:lstStyle>
            <a:lvl1pPr marL="0" indent="0" algn="ctr">
              <a:buNone/>
              <a:defRPr lang="en-US" sz="3500" b="0" i="0" dirty="0">
                <a:solidFill>
                  <a:schemeClr val="bg2"/>
                </a:solidFill>
              </a:defRPr>
            </a:lvl1pPr>
          </a:lstStyle>
          <a:p>
            <a:pPr marL="228600" lvl="0" indent="-228600" algn="ctr"/>
            <a:r>
              <a:rPr lang="en-US" noProof="0"/>
              <a:t>Click to edit Master subtitle style</a:t>
            </a:r>
          </a:p>
        </p:txBody>
      </p:sp>
    </p:spTree>
    <p:extLst>
      <p:ext uri="{BB962C8B-B14F-4D97-AF65-F5344CB8AC3E}">
        <p14:creationId xmlns:p14="http://schemas.microsoft.com/office/powerpoint/2010/main" val="40385532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5" name="Content Placeholder 2">
            <a:extLst>
              <a:ext uri="{FF2B5EF4-FFF2-40B4-BE49-F238E27FC236}">
                <a16:creationId xmlns:a16="http://schemas.microsoft.com/office/drawing/2014/main" id="{01B00995-C0FC-4EC6-A9B0-828FB28FC47F}"/>
              </a:ext>
            </a:extLst>
          </p:cNvPr>
          <p:cNvSpPr>
            <a:spLocks noGrp="1"/>
          </p:cNvSpPr>
          <p:nvPr>
            <p:ph idx="1" hasCustomPrompt="1"/>
          </p:nvPr>
        </p:nvSpPr>
        <p:spPr>
          <a:xfrm>
            <a:off x="838200" y="1825625"/>
            <a:ext cx="10515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itle 7">
            <a:extLst>
              <a:ext uri="{FF2B5EF4-FFF2-40B4-BE49-F238E27FC236}">
                <a16:creationId xmlns:a16="http://schemas.microsoft.com/office/drawing/2014/main" id="{51A54DF2-9EE6-43F7-A586-88CA6C624778}"/>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33351147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8" name="Title 7">
            <a:extLst>
              <a:ext uri="{FF2B5EF4-FFF2-40B4-BE49-F238E27FC236}">
                <a16:creationId xmlns:a16="http://schemas.microsoft.com/office/drawing/2014/main" id="{51A54DF2-9EE6-43F7-A586-88CA6C624778}"/>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11" name="Content Placeholder 2">
            <a:extLst>
              <a:ext uri="{FF2B5EF4-FFF2-40B4-BE49-F238E27FC236}">
                <a16:creationId xmlns:a16="http://schemas.microsoft.com/office/drawing/2014/main" id="{A122F4F2-F130-4DBE-B244-1D59BBE5CD9D}"/>
              </a:ext>
            </a:extLst>
          </p:cNvPr>
          <p:cNvSpPr>
            <a:spLocks noGrp="1"/>
          </p:cNvSpPr>
          <p:nvPr>
            <p:ph sz="half" idx="1" hasCustomPrompt="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ntent Placeholder 3">
            <a:extLst>
              <a:ext uri="{FF2B5EF4-FFF2-40B4-BE49-F238E27FC236}">
                <a16:creationId xmlns:a16="http://schemas.microsoft.com/office/drawing/2014/main" id="{D4CE5575-876A-4335-83ED-6B346DA1B4D2}"/>
              </a:ext>
            </a:extLst>
          </p:cNvPr>
          <p:cNvSpPr>
            <a:spLocks noGrp="1"/>
          </p:cNvSpPr>
          <p:nvPr>
            <p:ph sz="half" idx="2" hasCustomPrompt="1"/>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6250358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8" name="Title 7">
            <a:extLst>
              <a:ext uri="{FF2B5EF4-FFF2-40B4-BE49-F238E27FC236}">
                <a16:creationId xmlns:a16="http://schemas.microsoft.com/office/drawing/2014/main" id="{51A54DF2-9EE6-43F7-A586-88CA6C624778}"/>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11" name="Text Placeholder 2">
            <a:extLst>
              <a:ext uri="{FF2B5EF4-FFF2-40B4-BE49-F238E27FC236}">
                <a16:creationId xmlns:a16="http://schemas.microsoft.com/office/drawing/2014/main" id="{D1F82F6E-10E8-4A58-9655-E18D14D7901F}"/>
              </a:ext>
            </a:extLst>
          </p:cNvPr>
          <p:cNvSpPr>
            <a:spLocks noGrp="1"/>
          </p:cNvSpPr>
          <p:nvPr>
            <p:ph type="body" idx="1" hasCustomPrompt="1"/>
          </p:nvPr>
        </p:nvSpPr>
        <p:spPr>
          <a:xfrm>
            <a:off x="839788" y="1840863"/>
            <a:ext cx="5157787" cy="664211"/>
          </a:xfrm>
        </p:spPr>
        <p:txBody>
          <a:bodyPr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2" name="Content Placeholder 3">
            <a:extLst>
              <a:ext uri="{FF2B5EF4-FFF2-40B4-BE49-F238E27FC236}">
                <a16:creationId xmlns:a16="http://schemas.microsoft.com/office/drawing/2014/main" id="{C2F6C18E-5BCB-42EF-9310-5BD6E011DF2F}"/>
              </a:ext>
            </a:extLst>
          </p:cNvPr>
          <p:cNvSpPr>
            <a:spLocks noGrp="1"/>
          </p:cNvSpPr>
          <p:nvPr>
            <p:ph sz="half" idx="2" hasCustomPrompt="1"/>
          </p:nvPr>
        </p:nvSpPr>
        <p:spPr>
          <a:xfrm>
            <a:off x="839788" y="2505075"/>
            <a:ext cx="5157787"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4">
            <a:extLst>
              <a:ext uri="{FF2B5EF4-FFF2-40B4-BE49-F238E27FC236}">
                <a16:creationId xmlns:a16="http://schemas.microsoft.com/office/drawing/2014/main" id="{9BA2923F-D123-40C6-A193-B86D683D5B51}"/>
              </a:ext>
            </a:extLst>
          </p:cNvPr>
          <p:cNvSpPr>
            <a:spLocks noGrp="1"/>
          </p:cNvSpPr>
          <p:nvPr>
            <p:ph type="body" sz="quarter" idx="3" hasCustomPrompt="1"/>
          </p:nvPr>
        </p:nvSpPr>
        <p:spPr>
          <a:xfrm>
            <a:off x="6172200" y="1840863"/>
            <a:ext cx="5183188" cy="664212"/>
          </a:xfrm>
        </p:spPr>
        <p:txBody>
          <a:bodyPr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6" name="Content Placeholder 5">
            <a:extLst>
              <a:ext uri="{FF2B5EF4-FFF2-40B4-BE49-F238E27FC236}">
                <a16:creationId xmlns:a16="http://schemas.microsoft.com/office/drawing/2014/main" id="{8305C175-94AC-44DD-9321-0A8DBDF22DA9}"/>
              </a:ext>
            </a:extLst>
          </p:cNvPr>
          <p:cNvSpPr>
            <a:spLocks noGrp="1"/>
          </p:cNvSpPr>
          <p:nvPr>
            <p:ph sz="quarter" idx="4" hasCustomPrompt="1"/>
          </p:nvPr>
        </p:nvSpPr>
        <p:spPr>
          <a:xfrm>
            <a:off x="6172200" y="2505075"/>
            <a:ext cx="5183188"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759988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itl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noProof="0"/>
              <a:t>Click to edit Master title style</a:t>
            </a:r>
          </a:p>
        </p:txBody>
      </p:sp>
      <p:sp>
        <p:nvSpPr>
          <p:cNvPr id="12" name="Text Placeholder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4" name="Content Placeholder 2">
            <a:extLst>
              <a:ext uri="{FF2B5EF4-FFF2-40B4-BE49-F238E27FC236}">
                <a16:creationId xmlns:a16="http://schemas.microsoft.com/office/drawing/2014/main" id="{709FEF38-E3A7-4527-97CB-AF528BAEBA8F}"/>
              </a:ext>
            </a:extLst>
          </p:cNvPr>
          <p:cNvSpPr>
            <a:spLocks noGrp="1"/>
          </p:cNvSpPr>
          <p:nvPr>
            <p:ph idx="1" hasCustomPrompt="1"/>
          </p:nvPr>
        </p:nvSpPr>
        <p:spPr>
          <a:xfrm>
            <a:off x="5180012" y="457200"/>
            <a:ext cx="6172200" cy="5408613"/>
          </a:xfrm>
        </p:spPr>
        <p:txBody>
          <a:bodyPr>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727947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itl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noProof="0"/>
              <a:t>Click to edit Master title style</a:t>
            </a:r>
          </a:p>
        </p:txBody>
      </p:sp>
      <p:sp>
        <p:nvSpPr>
          <p:cNvPr id="12" name="Text Placeholder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5" name="Picture Placeholder 2">
            <a:extLst>
              <a:ext uri="{FF2B5EF4-FFF2-40B4-BE49-F238E27FC236}">
                <a16:creationId xmlns:a16="http://schemas.microsoft.com/office/drawing/2014/main" id="{1B69B4CE-EB2F-46CF-9A80-64E44E5E95AC}"/>
              </a:ext>
            </a:extLst>
          </p:cNvPr>
          <p:cNvSpPr>
            <a:spLocks noGrp="1"/>
          </p:cNvSpPr>
          <p:nvPr>
            <p:ph type="pic" idx="1"/>
          </p:nvPr>
        </p:nvSpPr>
        <p:spPr>
          <a:xfrm>
            <a:off x="5183188" y="457201"/>
            <a:ext cx="6172200" cy="5403850"/>
          </a:xfrm>
        </p:spPr>
        <p:txBody>
          <a:bodyPr anchor="ct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698307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4312920" y="1667974"/>
            <a:ext cx="356616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FF2B3756-19E0-4B2F-B1D5-7664E0B38BE1}"/>
              </a:ext>
            </a:extLst>
          </p:cNvPr>
          <p:cNvSpPr>
            <a:spLocks noGrp="1"/>
          </p:cNvSpPr>
          <p:nvPr>
            <p:ph type="title"/>
          </p:nvPr>
        </p:nvSpPr>
        <p:spPr/>
        <p:txBody>
          <a:bodyPr/>
          <a:lstStyle>
            <a:lvl1pPr algn="ct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4183200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26263062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anual">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gs>
              <a:gs pos="100000">
                <a:schemeClr val="accent3"/>
              </a:gs>
            </a:gsLst>
            <a:lin ang="0" scaled="1"/>
            <a:tileRect/>
          </a:gradFill>
          <a:ln w="12700" cap="flat">
            <a:noFill/>
            <a:prstDash val="solid"/>
            <a:miter/>
          </a:ln>
        </p:spPr>
        <p:txBody>
          <a:bodyPr rtlCol="0" anchor="ctr"/>
          <a:lstStyle/>
          <a:p>
            <a:pPr algn="l"/>
            <a:endParaRPr lang="en-US" noProof="0" dirty="0"/>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a:lstStyle>
            <a:lvl1pPr algn="ctr">
              <a:defRPr>
                <a:solidFill>
                  <a:schemeClr val="bg1"/>
                </a:solidFill>
              </a:defRPr>
            </a:lvl1pPr>
          </a:lstStyle>
          <a:p>
            <a:r>
              <a:rPr lang="en-US" noProof="0"/>
              <a:t>HOW TO USE THIS TEMPLATE</a:t>
            </a:r>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2017776" y="1667974"/>
            <a:ext cx="8156448"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31" name="Text Placeholder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60171"/>
            <a:ext cx="882686" cy="1092200"/>
          </a:xfrm>
        </p:spPr>
        <p:txBody>
          <a:bodyPr lIns="0" tIns="0" rIns="0" bIns="0">
            <a:noAutofit/>
          </a:bodyPr>
          <a:lstStyle>
            <a:lvl1pPr marL="0" indent="0">
              <a:buNone/>
              <a:defRPr sz="8000" b="1">
                <a:solidFill>
                  <a:schemeClr val="bg2"/>
                </a:solidFill>
                <a:latin typeface="+mj-lt"/>
              </a:defRPr>
            </a:lvl1pPr>
          </a:lstStyle>
          <a:p>
            <a:pPr lvl="0"/>
            <a:r>
              <a:rPr lang="en-US" noProof="0"/>
              <a:t>1</a:t>
            </a:r>
          </a:p>
        </p:txBody>
      </p:sp>
      <p:sp>
        <p:nvSpPr>
          <p:cNvPr id="32" name="Text Placeholder 24">
            <a:extLst>
              <a:ext uri="{FF2B5EF4-FFF2-40B4-BE49-F238E27FC236}">
                <a16:creationId xmlns:a16="http://schemas.microsoft.com/office/drawing/2014/main" id="{D5D777E5-98F6-416A-8D23-3399269D85CB}"/>
              </a:ext>
            </a:extLst>
          </p:cNvPr>
          <p:cNvSpPr>
            <a:spLocks noGrp="1"/>
          </p:cNvSpPr>
          <p:nvPr>
            <p:ph type="body" sz="quarter" idx="14" hasCustomPrompt="1"/>
          </p:nvPr>
        </p:nvSpPr>
        <p:spPr>
          <a:xfrm>
            <a:off x="1442535" y="1984171"/>
            <a:ext cx="3103110" cy="1032355"/>
          </a:xfrm>
        </p:spPr>
        <p:txBody>
          <a:bodyPr>
            <a:noAutofit/>
          </a:bodyPr>
          <a:lstStyle>
            <a:lvl1pPr marL="0" indent="0">
              <a:lnSpc>
                <a:spcPct val="100000"/>
              </a:lnSpc>
              <a:spcBef>
                <a:spcPts val="600"/>
              </a:spcBef>
              <a:buNone/>
              <a:defRPr sz="3000" b="0">
                <a:solidFill>
                  <a:schemeClr val="bg1"/>
                </a:solidFill>
                <a:latin typeface="+mj-lt"/>
              </a:defRPr>
            </a:lvl1pPr>
          </a:lstStyle>
          <a:p>
            <a:pPr lvl="0"/>
            <a:r>
              <a:rPr lang="en-US" noProof="0"/>
              <a:t>Edit Master text styles</a:t>
            </a:r>
          </a:p>
        </p:txBody>
      </p:sp>
      <p:sp>
        <p:nvSpPr>
          <p:cNvPr id="33" name="Text Placeholder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60171"/>
            <a:ext cx="882686" cy="1092200"/>
          </a:xfrm>
        </p:spPr>
        <p:txBody>
          <a:bodyPr lIns="0" tIns="0" rIns="0" bIns="0">
            <a:noAutofit/>
          </a:bodyPr>
          <a:lstStyle>
            <a:lvl1pPr marL="0" indent="0">
              <a:buNone/>
              <a:defRPr sz="8000" b="1">
                <a:solidFill>
                  <a:schemeClr val="bg2"/>
                </a:solidFill>
                <a:latin typeface="+mj-lt"/>
              </a:defRPr>
            </a:lvl1pPr>
          </a:lstStyle>
          <a:p>
            <a:pPr lvl="0"/>
            <a:r>
              <a:rPr lang="en-US" noProof="0"/>
              <a:t>2</a:t>
            </a:r>
          </a:p>
        </p:txBody>
      </p:sp>
      <p:sp>
        <p:nvSpPr>
          <p:cNvPr id="34" name="Text Placeholder 24">
            <a:extLst>
              <a:ext uri="{FF2B5EF4-FFF2-40B4-BE49-F238E27FC236}">
                <a16:creationId xmlns:a16="http://schemas.microsoft.com/office/drawing/2014/main" id="{6706F6A2-1599-4D73-9288-3ECEACDDCAEA}"/>
              </a:ext>
            </a:extLst>
          </p:cNvPr>
          <p:cNvSpPr>
            <a:spLocks noGrp="1"/>
          </p:cNvSpPr>
          <p:nvPr>
            <p:ph type="body" sz="quarter" idx="16" hasCustomPrompt="1"/>
          </p:nvPr>
        </p:nvSpPr>
        <p:spPr>
          <a:xfrm>
            <a:off x="5477939" y="1984171"/>
            <a:ext cx="2243918" cy="1032355"/>
          </a:xfrm>
        </p:spPr>
        <p:txBody>
          <a:bodyPr>
            <a:noAutofit/>
          </a:bodyPr>
          <a:lstStyle>
            <a:lvl1pPr marL="0" indent="0">
              <a:lnSpc>
                <a:spcPct val="100000"/>
              </a:lnSpc>
              <a:spcBef>
                <a:spcPts val="600"/>
              </a:spcBef>
              <a:buNone/>
              <a:defRPr sz="3000" b="0">
                <a:solidFill>
                  <a:schemeClr val="bg1"/>
                </a:solidFill>
                <a:latin typeface="+mj-lt"/>
              </a:defRPr>
            </a:lvl1pPr>
          </a:lstStyle>
          <a:p>
            <a:pPr lvl="0"/>
            <a:r>
              <a:rPr lang="en-US" noProof="0"/>
              <a:t>Edit Master text styles</a:t>
            </a:r>
          </a:p>
        </p:txBody>
      </p:sp>
      <p:sp>
        <p:nvSpPr>
          <p:cNvPr id="35" name="Text Placeholder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77950"/>
            <a:ext cx="882686" cy="1092200"/>
          </a:xfrm>
        </p:spPr>
        <p:txBody>
          <a:bodyPr lIns="0" tIns="0" rIns="0" bIns="0">
            <a:noAutofit/>
          </a:bodyPr>
          <a:lstStyle>
            <a:lvl1pPr marL="0" indent="0">
              <a:buNone/>
              <a:defRPr sz="8000" b="1">
                <a:solidFill>
                  <a:schemeClr val="bg2"/>
                </a:solidFill>
                <a:latin typeface="+mj-lt"/>
              </a:defRPr>
            </a:lvl1pPr>
          </a:lstStyle>
          <a:p>
            <a:pPr lvl="0"/>
            <a:r>
              <a:rPr lang="en-US" noProof="0"/>
              <a:t>3</a:t>
            </a:r>
          </a:p>
        </p:txBody>
      </p:sp>
      <p:sp>
        <p:nvSpPr>
          <p:cNvPr id="36" name="Text Placeholder 24">
            <a:extLst>
              <a:ext uri="{FF2B5EF4-FFF2-40B4-BE49-F238E27FC236}">
                <a16:creationId xmlns:a16="http://schemas.microsoft.com/office/drawing/2014/main" id="{3701E665-3CED-413C-BAC6-CE003B1494EA}"/>
              </a:ext>
            </a:extLst>
          </p:cNvPr>
          <p:cNvSpPr>
            <a:spLocks noGrp="1"/>
          </p:cNvSpPr>
          <p:nvPr>
            <p:ph type="body" sz="quarter" idx="18" hasCustomPrompt="1"/>
          </p:nvPr>
        </p:nvSpPr>
        <p:spPr>
          <a:xfrm>
            <a:off x="8564052" y="2001950"/>
            <a:ext cx="2959116" cy="1032355"/>
          </a:xfrm>
        </p:spPr>
        <p:txBody>
          <a:bodyPr>
            <a:noAutofit/>
          </a:bodyPr>
          <a:lstStyle>
            <a:lvl1pPr marL="0" indent="0">
              <a:lnSpc>
                <a:spcPct val="100000"/>
              </a:lnSpc>
              <a:spcBef>
                <a:spcPts val="600"/>
              </a:spcBef>
              <a:buNone/>
              <a:defRPr sz="3000" b="0">
                <a:solidFill>
                  <a:schemeClr val="bg1"/>
                </a:solidFill>
                <a:latin typeface="+mj-lt"/>
              </a:defRPr>
            </a:lvl1pPr>
          </a:lstStyle>
          <a:p>
            <a:pPr lvl="0"/>
            <a:r>
              <a:rPr lang="en-US" noProof="0"/>
              <a:t>Edit Master text styles</a:t>
            </a:r>
          </a:p>
        </p:txBody>
      </p:sp>
      <p:sp>
        <p:nvSpPr>
          <p:cNvPr id="37" name="Text Placeholder 24">
            <a:extLst>
              <a:ext uri="{FF2B5EF4-FFF2-40B4-BE49-F238E27FC236}">
                <a16:creationId xmlns:a16="http://schemas.microsoft.com/office/drawing/2014/main" id="{E01406B4-D44B-4D1E-91F3-D87541EAD4CE}"/>
              </a:ext>
            </a:extLst>
          </p:cNvPr>
          <p:cNvSpPr>
            <a:spLocks noGrp="1"/>
          </p:cNvSpPr>
          <p:nvPr>
            <p:ph type="body" sz="quarter" idx="19" hasCustomPrompt="1"/>
          </p:nvPr>
        </p:nvSpPr>
        <p:spPr>
          <a:xfrm>
            <a:off x="1020059" y="3103993"/>
            <a:ext cx="1698625"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38" name="Text Placeholder 24">
            <a:extLst>
              <a:ext uri="{FF2B5EF4-FFF2-40B4-BE49-F238E27FC236}">
                <a16:creationId xmlns:a16="http://schemas.microsoft.com/office/drawing/2014/main" id="{9AAD5CF9-9A59-4C5F-8C29-B92AD6012119}"/>
              </a:ext>
            </a:extLst>
          </p:cNvPr>
          <p:cNvSpPr>
            <a:spLocks noGrp="1"/>
          </p:cNvSpPr>
          <p:nvPr>
            <p:ph type="body" sz="quarter" idx="20" hasCustomPrompt="1"/>
          </p:nvPr>
        </p:nvSpPr>
        <p:spPr>
          <a:xfrm>
            <a:off x="2718684" y="3103993"/>
            <a:ext cx="1698625"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39" name="Text Placeholder 24">
            <a:extLst>
              <a:ext uri="{FF2B5EF4-FFF2-40B4-BE49-F238E27FC236}">
                <a16:creationId xmlns:a16="http://schemas.microsoft.com/office/drawing/2014/main" id="{C6725172-65CC-4645-B23F-E77886468F31}"/>
              </a:ext>
            </a:extLst>
          </p:cNvPr>
          <p:cNvSpPr>
            <a:spLocks noGrp="1"/>
          </p:cNvSpPr>
          <p:nvPr>
            <p:ph type="body" sz="quarter" idx="21" hasCustomPrompt="1"/>
          </p:nvPr>
        </p:nvSpPr>
        <p:spPr>
          <a:xfrm>
            <a:off x="4794793" y="3103993"/>
            <a:ext cx="2599197"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40" name="Text Placeholder 24">
            <a:extLst>
              <a:ext uri="{FF2B5EF4-FFF2-40B4-BE49-F238E27FC236}">
                <a16:creationId xmlns:a16="http://schemas.microsoft.com/office/drawing/2014/main" id="{0EA5E6CA-5C78-4B75-BA22-59750E7D4501}"/>
              </a:ext>
            </a:extLst>
          </p:cNvPr>
          <p:cNvSpPr>
            <a:spLocks noGrp="1"/>
          </p:cNvSpPr>
          <p:nvPr>
            <p:ph type="body" sz="quarter" idx="22" hasCustomPrompt="1"/>
          </p:nvPr>
        </p:nvSpPr>
        <p:spPr>
          <a:xfrm>
            <a:off x="7876955" y="3102450"/>
            <a:ext cx="3726423"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41" name="Text Placeholder 24">
            <a:extLst>
              <a:ext uri="{FF2B5EF4-FFF2-40B4-BE49-F238E27FC236}">
                <a16:creationId xmlns:a16="http://schemas.microsoft.com/office/drawing/2014/main" id="{E1C61752-F57C-4FBF-93F3-06F43CCA43C8}"/>
              </a:ext>
            </a:extLst>
          </p:cNvPr>
          <p:cNvSpPr>
            <a:spLocks noGrp="1"/>
          </p:cNvSpPr>
          <p:nvPr>
            <p:ph type="body" sz="quarter" idx="23" hasCustomPrompt="1"/>
          </p:nvPr>
        </p:nvSpPr>
        <p:spPr>
          <a:xfrm>
            <a:off x="1657040" y="5751926"/>
            <a:ext cx="8877920" cy="470478"/>
          </a:xfrm>
        </p:spPr>
        <p:txBody>
          <a:bodyPr>
            <a:normAutofit/>
          </a:bodyPr>
          <a:lstStyle>
            <a:lvl1pPr marL="0" indent="0" algn="ctr">
              <a:buNone/>
              <a:defRPr sz="1600" b="0">
                <a:solidFill>
                  <a:schemeClr val="accent4"/>
                </a:solidFill>
                <a:latin typeface="+mn-lt"/>
              </a:defRPr>
            </a:lvl1pPr>
          </a:lstStyle>
          <a:p>
            <a:pPr lvl="0"/>
            <a:r>
              <a:rPr lang="en-US" noProof="0"/>
              <a:t>Edit Master text styles</a:t>
            </a:r>
          </a:p>
        </p:txBody>
      </p:sp>
      <p:sp>
        <p:nvSpPr>
          <p:cNvPr id="42" name="Text Placeholder 24">
            <a:extLst>
              <a:ext uri="{FF2B5EF4-FFF2-40B4-BE49-F238E27FC236}">
                <a16:creationId xmlns:a16="http://schemas.microsoft.com/office/drawing/2014/main" id="{E0232175-FB97-4039-8136-B9DD27441C05}"/>
              </a:ext>
            </a:extLst>
          </p:cNvPr>
          <p:cNvSpPr>
            <a:spLocks noGrp="1"/>
          </p:cNvSpPr>
          <p:nvPr>
            <p:ph type="body" sz="quarter" idx="24" hasCustomPrompt="1"/>
          </p:nvPr>
        </p:nvSpPr>
        <p:spPr>
          <a:xfrm>
            <a:off x="4794791" y="5070254"/>
            <a:ext cx="2599199" cy="800100"/>
          </a:xfrm>
        </p:spPr>
        <p:txBody>
          <a:bodyPr>
            <a:normAutofit/>
          </a:bodyPr>
          <a:lstStyle>
            <a:lvl1pPr marL="0" indent="0">
              <a:buNone/>
              <a:defRPr sz="1600" b="0">
                <a:solidFill>
                  <a:schemeClr val="bg2"/>
                </a:solidFill>
                <a:latin typeface="+mn-lt"/>
              </a:defRPr>
            </a:lvl1pPr>
          </a:lstStyle>
          <a:p>
            <a:pPr lvl="0"/>
            <a:r>
              <a:rPr lang="en-US" noProof="0"/>
              <a:t>Edit Master text styles</a:t>
            </a:r>
          </a:p>
        </p:txBody>
      </p:sp>
      <p:sp>
        <p:nvSpPr>
          <p:cNvPr id="43" name="Text Placeholder 24">
            <a:extLst>
              <a:ext uri="{FF2B5EF4-FFF2-40B4-BE49-F238E27FC236}">
                <a16:creationId xmlns:a16="http://schemas.microsoft.com/office/drawing/2014/main" id="{6E5262C3-0603-403F-AB36-FB4EB9FC7BCB}"/>
              </a:ext>
            </a:extLst>
          </p:cNvPr>
          <p:cNvSpPr>
            <a:spLocks noGrp="1"/>
          </p:cNvSpPr>
          <p:nvPr>
            <p:ph type="body" sz="quarter" idx="25" hasCustomPrompt="1"/>
          </p:nvPr>
        </p:nvSpPr>
        <p:spPr>
          <a:xfrm>
            <a:off x="7890713" y="5070254"/>
            <a:ext cx="3712665" cy="800100"/>
          </a:xfrm>
        </p:spPr>
        <p:txBody>
          <a:bodyPr>
            <a:normAutofit/>
          </a:bodyPr>
          <a:lstStyle>
            <a:lvl1pPr marL="0" indent="0">
              <a:buNone/>
              <a:defRPr sz="1600" b="0">
                <a:solidFill>
                  <a:schemeClr val="bg2"/>
                </a:solidFill>
                <a:latin typeface="+mn-lt"/>
              </a:defRPr>
            </a:lvl1pPr>
          </a:lstStyle>
          <a:p>
            <a:pPr lvl="0"/>
            <a:r>
              <a:rPr lang="en-US" noProof="0"/>
              <a:t>Edit Master text styles</a:t>
            </a:r>
          </a:p>
        </p:txBody>
      </p:sp>
      <p:sp>
        <p:nvSpPr>
          <p:cNvPr id="44" name="Picture Placeholder 12">
            <a:extLst>
              <a:ext uri="{FF2B5EF4-FFF2-40B4-BE49-F238E27FC236}">
                <a16:creationId xmlns:a16="http://schemas.microsoft.com/office/drawing/2014/main" id="{D2FBACFC-8B68-4A37-95A4-26BE5A23D759}"/>
              </a:ext>
            </a:extLst>
          </p:cNvPr>
          <p:cNvSpPr>
            <a:spLocks noGrp="1"/>
          </p:cNvSpPr>
          <p:nvPr>
            <p:ph type="pic" sz="quarter" idx="37"/>
          </p:nvPr>
        </p:nvSpPr>
        <p:spPr>
          <a:xfrm>
            <a:off x="1020058" y="3976866"/>
            <a:ext cx="3273552" cy="1618488"/>
          </a:xfrm>
        </p:spPr>
        <p:txBody>
          <a:bodyPr anchor="ctr" anchorCtr="0">
            <a:noAutofit/>
          </a:bodyPr>
          <a:lstStyle>
            <a:lvl1pPr marL="0" indent="0" algn="ctr">
              <a:buNone/>
              <a:defRPr sz="1400">
                <a:solidFill>
                  <a:schemeClr val="bg1"/>
                </a:solidFill>
              </a:defRPr>
            </a:lvl1pPr>
          </a:lstStyle>
          <a:p>
            <a:r>
              <a:rPr lang="en-US" noProof="0"/>
              <a:t>Click icon to add picture</a:t>
            </a:r>
            <a:endParaRPr lang="en-US" noProof="0" dirty="0"/>
          </a:p>
        </p:txBody>
      </p:sp>
      <p:sp>
        <p:nvSpPr>
          <p:cNvPr id="46" name="Picture Placeholder 12">
            <a:extLst>
              <a:ext uri="{FF2B5EF4-FFF2-40B4-BE49-F238E27FC236}">
                <a16:creationId xmlns:a16="http://schemas.microsoft.com/office/drawing/2014/main" id="{5A6A36C6-8489-4333-927A-141D8F98AE50}"/>
              </a:ext>
            </a:extLst>
          </p:cNvPr>
          <p:cNvSpPr>
            <a:spLocks noGrp="1"/>
          </p:cNvSpPr>
          <p:nvPr>
            <p:ph type="pic" sz="quarter" idx="43"/>
          </p:nvPr>
        </p:nvSpPr>
        <p:spPr>
          <a:xfrm>
            <a:off x="4794792" y="4041034"/>
            <a:ext cx="2599199" cy="896112"/>
          </a:xfrm>
        </p:spPr>
        <p:txBody>
          <a:bodyPr anchor="ctr" anchorCtr="0">
            <a:noAutofit/>
          </a:bodyPr>
          <a:lstStyle>
            <a:lvl1pPr marL="0" indent="0" algn="ctr">
              <a:buNone/>
              <a:defRPr sz="1400">
                <a:solidFill>
                  <a:schemeClr val="bg1"/>
                </a:solidFill>
              </a:defRPr>
            </a:lvl1pPr>
          </a:lstStyle>
          <a:p>
            <a:r>
              <a:rPr lang="en-US" noProof="0"/>
              <a:t>Click icon to add picture</a:t>
            </a:r>
            <a:endParaRPr lang="en-US" noProof="0" dirty="0"/>
          </a:p>
        </p:txBody>
      </p:sp>
      <p:sp>
        <p:nvSpPr>
          <p:cNvPr id="47" name="Picture Placeholder 9">
            <a:extLst>
              <a:ext uri="{FF2B5EF4-FFF2-40B4-BE49-F238E27FC236}">
                <a16:creationId xmlns:a16="http://schemas.microsoft.com/office/drawing/2014/main" id="{BB2DF986-C446-4302-9099-B1512AD5D8CA}"/>
              </a:ext>
            </a:extLst>
          </p:cNvPr>
          <p:cNvSpPr>
            <a:spLocks noGrp="1"/>
          </p:cNvSpPr>
          <p:nvPr>
            <p:ph type="pic" sz="quarter" idx="44"/>
          </p:nvPr>
        </p:nvSpPr>
        <p:spPr>
          <a:xfrm>
            <a:off x="7876955" y="4041034"/>
            <a:ext cx="2599200" cy="896400"/>
          </a:xfrm>
        </p:spPr>
        <p:txBody>
          <a:bodyPr anchor="ctr" anchorCtr="0">
            <a:normAutofit/>
          </a:bodyPr>
          <a:lstStyle>
            <a:lvl1pPr marL="0" indent="0" algn="ctr">
              <a:buNone/>
              <a:defRPr sz="14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311389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E88C711-3D16-496B-BF96-001A0C0A3AAF}"/>
              </a:ext>
              <a:ext uri="{C183D7F6-B498-43B3-948B-1728B52AA6E4}">
                <adec:decorative xmlns:adec="http://schemas.microsoft.com/office/drawing/2017/decorative" val="1"/>
              </a:ext>
            </a:extLst>
          </p:cNvPr>
          <p:cNvSpPr/>
          <p:nvPr userDrawn="1"/>
        </p:nvSpPr>
        <p:spPr>
          <a:xfrm>
            <a:off x="11682374" y="6430061"/>
            <a:ext cx="241402" cy="197510"/>
          </a:xfrm>
          <a:prstGeom prst="rect">
            <a:avLst/>
          </a:prstGeom>
          <a:noFill/>
          <a:ln w="12700" cap="flat">
            <a:noFill/>
            <a:prstDash val="solid"/>
            <a:miter/>
          </a:ln>
        </p:spPr>
        <p:txBody>
          <a:bodyPr rtlCol="0" anchor="ctr"/>
          <a:lstStyle/>
          <a:p>
            <a:pPr algn="l"/>
            <a:endParaRPr lang="en-US" noProof="0" dirty="0"/>
          </a:p>
        </p:txBody>
      </p:sp>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3410712"/>
            <a:ext cx="11932920" cy="3319272"/>
          </a:xfrm>
          <a:prstGeom prst="rect">
            <a:avLst/>
          </a:prstGeom>
          <a:gradFill flip="none" rotWithShape="1">
            <a:gsLst>
              <a:gs pos="0">
                <a:schemeClr val="accent2">
                  <a:alpha val="80000"/>
                </a:schemeClr>
              </a:gs>
              <a:gs pos="99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838200" y="3981036"/>
            <a:ext cx="10515600" cy="782638"/>
          </a:xfrm>
        </p:spPr>
        <p:txBody>
          <a:bodyPr/>
          <a:lstStyle>
            <a:lvl1pPr algn="ctr">
              <a:defRPr>
                <a:solidFill>
                  <a:schemeClr val="bg1"/>
                </a:solidFill>
              </a:defRPr>
            </a:lvl1pPr>
          </a:lstStyle>
          <a:p>
            <a:r>
              <a:rPr lang="en-US" noProof="0"/>
              <a:t>DIVIDER SLIDE</a:t>
            </a:r>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lvl1pPr>
              <a:defRPr b="1">
                <a:latin typeface="+mn-lt"/>
              </a:defRPr>
            </a:lvl1p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4070604" y="4804366"/>
            <a:ext cx="4050792"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ext Placeholder 2">
            <a:extLst>
              <a:ext uri="{FF2B5EF4-FFF2-40B4-BE49-F238E27FC236}">
                <a16:creationId xmlns:a16="http://schemas.microsoft.com/office/drawing/2014/main" id="{F4F6DD4A-6071-4D11-ABDB-28EA5AC87154}"/>
              </a:ext>
            </a:extLst>
          </p:cNvPr>
          <p:cNvSpPr>
            <a:spLocks noGrp="1"/>
          </p:cNvSpPr>
          <p:nvPr>
            <p:ph type="body" idx="1" hasCustomPrompt="1"/>
          </p:nvPr>
        </p:nvSpPr>
        <p:spPr>
          <a:xfrm>
            <a:off x="831850" y="4942478"/>
            <a:ext cx="10515600" cy="459082"/>
          </a:xfrm>
        </p:spPr>
        <p:txBody>
          <a:bodyPr vert="horz" lIns="91440" tIns="45720" rIns="91440" bIns="45720" rtlCol="0">
            <a:normAutofit/>
          </a:bodyPr>
          <a:lstStyle>
            <a:lvl1pPr marL="0" indent="0" algn="ctr">
              <a:buFont typeface="Arial" panose="020B0604020202020204" pitchFamily="34" charset="0"/>
              <a:buNone/>
              <a:defRPr lang="en-US" sz="2300">
                <a:solidFill>
                  <a:schemeClr val="bg2"/>
                </a:solidFill>
              </a:defRPr>
            </a:lvl1pPr>
          </a:lstStyle>
          <a:p>
            <a:pPr marL="228600" lvl="0" indent="-228600" algn="ctr"/>
            <a:r>
              <a:rPr lang="en-US" noProof="0"/>
              <a:t>Edit Master text styles</a:t>
            </a:r>
          </a:p>
        </p:txBody>
      </p:sp>
    </p:spTree>
    <p:extLst>
      <p:ext uri="{BB962C8B-B14F-4D97-AF65-F5344CB8AC3E}">
        <p14:creationId xmlns:p14="http://schemas.microsoft.com/office/powerpoint/2010/main" val="3823477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10" name="Rectangle 9" descr="View of a lake with pine trees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128016"/>
            <a:ext cx="6858000"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169256"/>
            <a:ext cx="5285914" cy="782638"/>
          </a:xfrm>
        </p:spPr>
        <p:txBody>
          <a:bodyPr/>
          <a:lstStyle>
            <a:lvl1pPr algn="l">
              <a:defRPr>
                <a:solidFill>
                  <a:schemeClr val="bg1"/>
                </a:solidFill>
              </a:defRPr>
            </a:lvl1pPr>
          </a:lstStyle>
          <a:p>
            <a:r>
              <a:rPr lang="en-US" noProof="0"/>
              <a:t>TEXT LAYOUT 1</a:t>
            </a:r>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2" name="Text Placeholder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136036"/>
            <a:ext cx="5285914" cy="857098"/>
          </a:xfrm>
        </p:spPr>
        <p:txBody>
          <a:bodyPr>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a:r>
              <a:rPr lang="en-US" noProof="0"/>
              <a:t>Edit master text styles</a:t>
            </a:r>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992586"/>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4" name="Text Placeholder 14">
            <a:extLst>
              <a:ext uri="{FF2B5EF4-FFF2-40B4-BE49-F238E27FC236}">
                <a16:creationId xmlns:a16="http://schemas.microsoft.com/office/drawing/2014/main" id="{302F0820-F94A-40EF-B3BE-26CD0CB55173}"/>
              </a:ext>
            </a:extLst>
          </p:cNvPr>
          <p:cNvSpPr>
            <a:spLocks noGrp="1"/>
          </p:cNvSpPr>
          <p:nvPr>
            <p:ph type="body" sz="quarter" idx="15" hasCustomPrompt="1"/>
          </p:nvPr>
        </p:nvSpPr>
        <p:spPr>
          <a:xfrm>
            <a:off x="838199" y="3100269"/>
            <a:ext cx="5288963" cy="2588637"/>
          </a:xfrm>
        </p:spPr>
        <p:txBody>
          <a:bodyPr lIns="0">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a:r>
              <a:rPr lang="en-US" noProof="0"/>
              <a:t>Edit Master text styles</a:t>
            </a:r>
          </a:p>
        </p:txBody>
      </p:sp>
    </p:spTree>
    <p:extLst>
      <p:ext uri="{BB962C8B-B14F-4D97-AF65-F5344CB8AC3E}">
        <p14:creationId xmlns:p14="http://schemas.microsoft.com/office/powerpoint/2010/main" val="372139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10" name="Rectangle 9" descr="Close up view of lake edge with mountain range background">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128016"/>
            <a:ext cx="11932920" cy="3319272"/>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093460"/>
            <a:ext cx="5320386" cy="782638"/>
          </a:xfrm>
        </p:spPr>
        <p:txBody>
          <a:bodyPr/>
          <a:lstStyle>
            <a:lvl1pPr algn="l">
              <a:defRPr>
                <a:solidFill>
                  <a:schemeClr val="bg1"/>
                </a:solidFill>
              </a:defRPr>
            </a:lvl1pPr>
          </a:lstStyle>
          <a:p>
            <a:r>
              <a:rPr lang="en-US" noProof="0"/>
              <a:t>TEXT LAYOUT 2</a:t>
            </a:r>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2" name="Text Placeholder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060240"/>
            <a:ext cx="5320386" cy="882524"/>
          </a:xfrm>
        </p:spPr>
        <p:txBody>
          <a:bodyPr>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a:r>
              <a:rPr lang="en-US" noProof="0"/>
              <a:t>Edit master text styles</a:t>
            </a:r>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4693" y="1916790"/>
            <a:ext cx="4500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ext Placeholder 14">
            <a:extLst>
              <a:ext uri="{FF2B5EF4-FFF2-40B4-BE49-F238E27FC236}">
                <a16:creationId xmlns:a16="http://schemas.microsoft.com/office/drawing/2014/main" id="{4B6CBCCA-9781-462D-AF43-C6AAE3D1AAA9}"/>
              </a:ext>
            </a:extLst>
          </p:cNvPr>
          <p:cNvSpPr>
            <a:spLocks noGrp="1"/>
          </p:cNvSpPr>
          <p:nvPr>
            <p:ph type="body" sz="quarter" idx="15" hasCustomPrompt="1"/>
          </p:nvPr>
        </p:nvSpPr>
        <p:spPr>
          <a:xfrm>
            <a:off x="6817897" y="1125545"/>
            <a:ext cx="4707842" cy="1849304"/>
          </a:xfrm>
        </p:spPr>
        <p:txBody>
          <a:bodyPr>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a:r>
              <a:rPr lang="en-US" noProof="0"/>
              <a:t>Edit Master text styles</a:t>
            </a:r>
          </a:p>
        </p:txBody>
      </p:sp>
    </p:spTree>
    <p:extLst>
      <p:ext uri="{BB962C8B-B14F-4D97-AF65-F5344CB8AC3E}">
        <p14:creationId xmlns:p14="http://schemas.microsoft.com/office/powerpoint/2010/main" val="2599193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8" name="Text Placeholder 2">
            <a:extLst>
              <a:ext uri="{FF2B5EF4-FFF2-40B4-BE49-F238E27FC236}">
                <a16:creationId xmlns:a16="http://schemas.microsoft.com/office/drawing/2014/main" id="{03373955-AB5B-4186-8098-9DBA0AB2650E}"/>
              </a:ext>
            </a:extLst>
          </p:cNvPr>
          <p:cNvSpPr>
            <a:spLocks noGrp="1"/>
          </p:cNvSpPr>
          <p:nvPr>
            <p:ph type="body" idx="1" hasCustomPrompt="1"/>
          </p:nvPr>
        </p:nvSpPr>
        <p:spPr>
          <a:xfrm>
            <a:off x="1159649" y="2738211"/>
            <a:ext cx="4183650" cy="454353"/>
          </a:xfrm>
        </p:spPr>
        <p:txBody>
          <a:bodyPr>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 title</a:t>
            </a:r>
          </a:p>
        </p:txBody>
      </p:sp>
      <p:sp>
        <p:nvSpPr>
          <p:cNvPr id="9" name="Text Placeholder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38201" y="1835244"/>
            <a:ext cx="10515599" cy="629105"/>
          </a:xfrm>
        </p:spPr>
        <p:txBody>
          <a:bodyPr lIns="0" rIns="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0" name="Text Placeholder 2">
            <a:extLst>
              <a:ext uri="{FF2B5EF4-FFF2-40B4-BE49-F238E27FC236}">
                <a16:creationId xmlns:a16="http://schemas.microsoft.com/office/drawing/2014/main" id="{23A3472E-32B4-4CAD-B5D0-420AA3FB4CE3}"/>
              </a:ext>
            </a:extLst>
          </p:cNvPr>
          <p:cNvSpPr>
            <a:spLocks noGrp="1"/>
          </p:cNvSpPr>
          <p:nvPr>
            <p:ph type="body" idx="18" hasCustomPrompt="1"/>
          </p:nvPr>
        </p:nvSpPr>
        <p:spPr>
          <a:xfrm>
            <a:off x="6627121" y="2738211"/>
            <a:ext cx="4183650" cy="454353"/>
          </a:xfrm>
        </p:spPr>
        <p:txBody>
          <a:bodyPr>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2 title</a:t>
            </a:r>
          </a:p>
        </p:txBody>
      </p:sp>
      <p:sp>
        <p:nvSpPr>
          <p:cNvPr id="11" name="Text Placeholder 26">
            <a:extLst>
              <a:ext uri="{FF2B5EF4-FFF2-40B4-BE49-F238E27FC236}">
                <a16:creationId xmlns:a16="http://schemas.microsoft.com/office/drawing/2014/main" id="{1AEED068-3EA0-4BF4-875C-02473E9EB0CC}"/>
              </a:ext>
            </a:extLst>
          </p:cNvPr>
          <p:cNvSpPr>
            <a:spLocks noGrp="1"/>
          </p:cNvSpPr>
          <p:nvPr>
            <p:ph type="body" sz="quarter" idx="20" hasCustomPrompt="1"/>
          </p:nvPr>
        </p:nvSpPr>
        <p:spPr>
          <a:xfrm>
            <a:off x="1159649" y="3428501"/>
            <a:ext cx="4365625" cy="2333625"/>
          </a:xfrm>
        </p:spPr>
        <p:txBody>
          <a:bodyPr>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noProof="0"/>
              <a:t>Edit Master text styles</a:t>
            </a:r>
          </a:p>
        </p:txBody>
      </p:sp>
      <p:sp>
        <p:nvSpPr>
          <p:cNvPr id="12" name="Text Placeholder 26">
            <a:extLst>
              <a:ext uri="{FF2B5EF4-FFF2-40B4-BE49-F238E27FC236}">
                <a16:creationId xmlns:a16="http://schemas.microsoft.com/office/drawing/2014/main" id="{3590B9DA-A2DF-4AE1-9A98-C7B84F48C3A9}"/>
              </a:ext>
            </a:extLst>
          </p:cNvPr>
          <p:cNvSpPr>
            <a:spLocks noGrp="1"/>
          </p:cNvSpPr>
          <p:nvPr>
            <p:ph type="body" sz="quarter" idx="21" hasCustomPrompt="1"/>
          </p:nvPr>
        </p:nvSpPr>
        <p:spPr>
          <a:xfrm>
            <a:off x="6627121" y="3428501"/>
            <a:ext cx="4365625" cy="2333625"/>
          </a:xfrm>
        </p:spPr>
        <p:txBody>
          <a:bodyPr>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noProof="0"/>
              <a:t>Edit Master text styles</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a:lstStyle>
            <a:lvl1pPr algn="ctr">
              <a:defRPr>
                <a:solidFill>
                  <a:schemeClr val="bg1"/>
                </a:solidFill>
              </a:defRPr>
            </a:lvl1pPr>
          </a:lstStyle>
          <a:p>
            <a:r>
              <a:rPr lang="en-US" noProof="0"/>
              <a:t>COMPARISON</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4111752" y="1667974"/>
            <a:ext cx="3968496"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3450372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9" name="Text Placeholder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41248" y="3359239"/>
            <a:ext cx="4357688" cy="2252574"/>
          </a:xfrm>
        </p:spPr>
        <p:txBody>
          <a:bodyPr lIns="0" rIns="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41248" y="2081624"/>
            <a:ext cx="4357688" cy="1325563"/>
          </a:xfrm>
        </p:spPr>
        <p:txBody>
          <a:bodyPr lIns="0" rIns="0"/>
          <a:lstStyle>
            <a:lvl1pPr algn="l">
              <a:defRPr>
                <a:solidFill>
                  <a:schemeClr val="bg1"/>
                </a:solidFill>
              </a:defRPr>
            </a:lvl1pPr>
          </a:lstStyle>
          <a:p>
            <a:r>
              <a:rPr lang="en-US" noProof="0"/>
              <a:t>CHART SLIDE</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911877" y="3191969"/>
            <a:ext cx="3968496"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6" name="Chart Placeholder 18">
            <a:extLst>
              <a:ext uri="{FF2B5EF4-FFF2-40B4-BE49-F238E27FC236}">
                <a16:creationId xmlns:a16="http://schemas.microsoft.com/office/drawing/2014/main" id="{BE9C98A7-B145-402E-BADA-CE785E3BA996}"/>
              </a:ext>
            </a:extLst>
          </p:cNvPr>
          <p:cNvSpPr>
            <a:spLocks noGrp="1"/>
          </p:cNvSpPr>
          <p:nvPr>
            <p:ph type="chart" sz="quarter" idx="32"/>
          </p:nvPr>
        </p:nvSpPr>
        <p:spPr>
          <a:xfrm>
            <a:off x="6981371" y="1246188"/>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525342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9" name="Text Placeholder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683563" y="3359239"/>
            <a:ext cx="2596896" cy="2252574"/>
          </a:xfrm>
        </p:spPr>
        <p:txBody>
          <a:bodyPr lIns="0" rIns="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683562" y="1757774"/>
            <a:ext cx="2669859" cy="1325563"/>
          </a:xfrm>
        </p:spPr>
        <p:txBody>
          <a:bodyPr lIns="0" rIns="0"/>
          <a:lstStyle>
            <a:lvl1pPr algn="l">
              <a:defRPr>
                <a:solidFill>
                  <a:schemeClr val="bg1"/>
                </a:solidFill>
              </a:defRPr>
            </a:lvl1pPr>
          </a:lstStyle>
          <a:p>
            <a:r>
              <a:rPr lang="en-US" noProof="0"/>
              <a:t>TABLE SLIDE</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8683563" y="3191969"/>
            <a:ext cx="1545336"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3" name="Table Placeholder 17">
            <a:extLst>
              <a:ext uri="{FF2B5EF4-FFF2-40B4-BE49-F238E27FC236}">
                <a16:creationId xmlns:a16="http://schemas.microsoft.com/office/drawing/2014/main" id="{62814DE5-26B2-4A8E-BA8D-A2E4C5547EB9}"/>
              </a:ext>
            </a:extLst>
          </p:cNvPr>
          <p:cNvSpPr>
            <a:spLocks noGrp="1"/>
          </p:cNvSpPr>
          <p:nvPr>
            <p:ph type="tbl" sz="quarter" idx="17"/>
          </p:nvPr>
        </p:nvSpPr>
        <p:spPr>
          <a:xfrm>
            <a:off x="911225" y="1505433"/>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noProof="0"/>
              <a:t>Click icon to add table</a:t>
            </a:r>
            <a:endParaRPr lang="en-US" noProof="0" dirty="0"/>
          </a:p>
        </p:txBody>
      </p:sp>
    </p:spTree>
    <p:extLst>
      <p:ext uri="{BB962C8B-B14F-4D97-AF65-F5344CB8AC3E}">
        <p14:creationId xmlns:p14="http://schemas.microsoft.com/office/powerpoint/2010/main" val="2401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3C23D1-BE9A-4E52-9BEF-D55C4CB7574F}"/>
              </a:ext>
              <a:ext uri="{C183D7F6-B498-43B3-948B-1728B52AA6E4}">
                <adec:decorative xmlns:adec="http://schemas.microsoft.com/office/drawing/2017/decorative" val="1"/>
              </a:ext>
            </a:extLst>
          </p:cNvPr>
          <p:cNvSpPr/>
          <p:nvPr userDrawn="1"/>
        </p:nvSpPr>
        <p:spPr>
          <a:xfrm>
            <a:off x="11645798" y="6386170"/>
            <a:ext cx="307239" cy="343814"/>
          </a:xfrm>
          <a:prstGeom prst="rect">
            <a:avLst/>
          </a:prstGeom>
          <a:noFill/>
          <a:ln w="12700" cap="flat">
            <a:noFill/>
            <a:prstDash val="solid"/>
            <a:miter/>
          </a:ln>
        </p:spPr>
        <p:txBody>
          <a:bodyPr rtlCol="0" anchor="ctr"/>
          <a:lstStyle/>
          <a:p>
            <a:pPr algn="l"/>
            <a:endParaRPr lang="en-US" noProof="0" dirty="0"/>
          </a:p>
        </p:txBody>
      </p:sp>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128016"/>
            <a:ext cx="11932920" cy="2368296"/>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4" name="Text Placeholder 26">
            <a:extLst>
              <a:ext uri="{FF2B5EF4-FFF2-40B4-BE49-F238E27FC236}">
                <a16:creationId xmlns:a16="http://schemas.microsoft.com/office/drawing/2014/main" id="{B33A3032-1037-4342-827F-CF1349978260}"/>
              </a:ext>
            </a:extLst>
          </p:cNvPr>
          <p:cNvSpPr>
            <a:spLocks noGrp="1"/>
          </p:cNvSpPr>
          <p:nvPr>
            <p:ph type="body" sz="quarter" idx="16" hasCustomPrompt="1"/>
          </p:nvPr>
        </p:nvSpPr>
        <p:spPr>
          <a:xfrm>
            <a:off x="838201" y="1835244"/>
            <a:ext cx="10515599" cy="629105"/>
          </a:xfrm>
        </p:spPr>
        <p:txBody>
          <a:bodyPr lIns="0" rIns="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5" name="Title 1">
            <a:extLst>
              <a:ext uri="{FF2B5EF4-FFF2-40B4-BE49-F238E27FC236}">
                <a16:creationId xmlns:a16="http://schemas.microsoft.com/office/drawing/2014/main" id="{FD6F6A17-AFDC-40C7-9D63-50FA052A1614}"/>
              </a:ext>
            </a:extLst>
          </p:cNvPr>
          <p:cNvSpPr>
            <a:spLocks noGrp="1"/>
          </p:cNvSpPr>
          <p:nvPr>
            <p:ph type="title" hasCustomPrompt="1"/>
          </p:nvPr>
        </p:nvSpPr>
        <p:spPr>
          <a:xfrm>
            <a:off x="838200" y="557629"/>
            <a:ext cx="10515600" cy="1325563"/>
          </a:xfrm>
        </p:spPr>
        <p:txBody>
          <a:bodyPr lIns="0" rIns="0"/>
          <a:lstStyle>
            <a:lvl1pPr algn="ctr">
              <a:defRPr>
                <a:solidFill>
                  <a:schemeClr val="bg1"/>
                </a:solidFill>
              </a:defRPr>
            </a:lvl1pPr>
          </a:lstStyle>
          <a:p>
            <a:r>
              <a:rPr lang="en-US" noProof="0"/>
              <a:t>BIG IMAGE SLIDE</a:t>
            </a:r>
          </a:p>
        </p:txBody>
      </p:sp>
      <p:sp>
        <p:nvSpPr>
          <p:cNvPr id="16" name="Rectangle 15">
            <a:extLst>
              <a:ext uri="{FF2B5EF4-FFF2-40B4-BE49-F238E27FC236}">
                <a16:creationId xmlns:a16="http://schemas.microsoft.com/office/drawing/2014/main" id="{6668B9DC-C6AF-45D4-BBA3-A5EF781EAB7F}"/>
              </a:ext>
              <a:ext uri="{C183D7F6-B498-43B3-948B-1728B52AA6E4}">
                <adec:decorative xmlns:adec="http://schemas.microsoft.com/office/drawing/2017/decorative" val="1"/>
              </a:ext>
            </a:extLst>
          </p:cNvPr>
          <p:cNvSpPr/>
          <p:nvPr userDrawn="1"/>
        </p:nvSpPr>
        <p:spPr>
          <a:xfrm>
            <a:off x="3759708" y="1667974"/>
            <a:ext cx="4672584"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176127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dia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268873"/>
            <a:ext cx="10515600" cy="1325563"/>
          </a:xfrm>
        </p:spPr>
        <p:txBody>
          <a:bodyPr lIns="0" rIns="0"/>
          <a:lstStyle>
            <a:lvl1pPr algn="ctr">
              <a:defRPr>
                <a:solidFill>
                  <a:schemeClr val="bg1"/>
                </a:solidFill>
              </a:defRPr>
            </a:lvl1pPr>
          </a:lstStyle>
          <a:p>
            <a:r>
              <a:rPr lang="en-US" noProof="0"/>
              <a:t>VIDEO SLIDE</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6" name="Media Placeholder 7">
            <a:extLst>
              <a:ext uri="{FF2B5EF4-FFF2-40B4-BE49-F238E27FC236}">
                <a16:creationId xmlns:a16="http://schemas.microsoft.com/office/drawing/2014/main" id="{A11F77F4-4B16-4503-B9B6-AE22C686E3E3}"/>
              </a:ext>
            </a:extLst>
          </p:cNvPr>
          <p:cNvSpPr>
            <a:spLocks noGrp="1"/>
          </p:cNvSpPr>
          <p:nvPr>
            <p:ph type="media" sz="quarter" idx="17"/>
          </p:nvPr>
        </p:nvSpPr>
        <p:spPr>
          <a:xfrm>
            <a:off x="1395984" y="1497770"/>
            <a:ext cx="9400032" cy="4215384"/>
          </a:xfrm>
        </p:spPr>
        <p:txBody>
          <a:bodyPr anchor="ctr" anchorCtr="0">
            <a:normAutofit/>
          </a:bodyPr>
          <a:lstStyle>
            <a:lvl1pPr marL="0" indent="0" algn="ctr">
              <a:buNone/>
              <a:defRPr sz="1400"/>
            </a:lvl1pPr>
          </a:lstStyle>
          <a:p>
            <a:r>
              <a:rPr lang="en-US" noProof="0"/>
              <a:t>Click icon to add media</a:t>
            </a:r>
            <a:endParaRPr lang="en-US" noProof="0" dirty="0"/>
          </a:p>
        </p:txBody>
      </p:sp>
    </p:spTree>
    <p:extLst>
      <p:ext uri="{BB962C8B-B14F-4D97-AF65-F5344CB8AC3E}">
        <p14:creationId xmlns:p14="http://schemas.microsoft.com/office/powerpoint/2010/main" val="239973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5821279" y="6118484"/>
            <a:ext cx="549442" cy="365125"/>
          </a:xfrm>
          <a:prstGeom prst="rect">
            <a:avLst/>
          </a:prstGeom>
        </p:spPr>
        <p:txBody>
          <a:bodyPr vert="horz" lIns="91440" tIns="45720" rIns="91440" bIns="45720" rtlCol="0" anchor="ctr"/>
          <a:lstStyle>
            <a:lvl1pPr algn="ctr">
              <a:defRPr sz="1600" b="1">
                <a:solidFill>
                  <a:schemeClr val="bg1"/>
                </a:solidFill>
                <a:latin typeface="+mn-lt"/>
              </a:defRPr>
            </a:lvl1pPr>
          </a:lstStyle>
          <a:p>
            <a:fld id="{D495E168-DA5E-4888-8D8A-92B118324C14}" type="slidenum">
              <a:rPr lang="en-US" noProof="0" smtClean="0"/>
              <a:pPr/>
              <a:t>‹#›</a:t>
            </a:fld>
            <a:endParaRPr lang="en-US" noProof="0" dirty="0"/>
          </a:p>
        </p:txBody>
      </p:sp>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048274"/>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8610600" y="6118484"/>
            <a:ext cx="2743200" cy="365125"/>
          </a:xfrm>
          <a:prstGeom prst="rect">
            <a:avLst/>
          </a:prstGeom>
        </p:spPr>
        <p:txBody>
          <a:bodyPr vert="horz" lIns="91440" tIns="45720" rIns="91440" bIns="45720" rtlCol="0" anchor="ctr"/>
          <a:lstStyle>
            <a:lvl1pPr algn="r">
              <a:defRPr sz="1600">
                <a:solidFill>
                  <a:schemeClr val="bg2"/>
                </a:solidFill>
              </a:defRPr>
            </a:lvl1pPr>
          </a:lstStyle>
          <a:p>
            <a:r>
              <a:rPr lang="en-US" noProof="0" dirty="0"/>
              <a:t>MM.DD.20XX</a:t>
            </a:r>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38200" y="6118484"/>
            <a:ext cx="3398763" cy="365125"/>
          </a:xfrm>
          <a:prstGeom prst="rect">
            <a:avLst/>
          </a:prstGeom>
        </p:spPr>
        <p:txBody>
          <a:bodyPr vert="horz" lIns="91440" tIns="45720" rIns="91440" bIns="45720" rtlCol="0" anchor="ctr"/>
          <a:lstStyle>
            <a:lvl1pPr algn="l">
              <a:defRPr sz="1600">
                <a:solidFill>
                  <a:schemeClr val="bg2"/>
                </a:solidFill>
              </a:defRPr>
            </a:lvl1pPr>
          </a:lstStyle>
          <a:p>
            <a:r>
              <a:rPr lang="en-US" noProof="0" dirty="0"/>
              <a:t>ADD A FOOTER</a:t>
            </a:r>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77" r:id="rId2"/>
    <p:sldLayoutId id="2147483678" r:id="rId3"/>
    <p:sldLayoutId id="2147483679" r:id="rId4"/>
    <p:sldLayoutId id="2147483681" r:id="rId5"/>
    <p:sldLayoutId id="2147483682" r:id="rId6"/>
    <p:sldLayoutId id="2147483683" r:id="rId7"/>
    <p:sldLayoutId id="2147483684" r:id="rId8"/>
    <p:sldLayoutId id="2147483685" r:id="rId9"/>
    <p:sldLayoutId id="2147483686" r:id="rId10"/>
    <p:sldLayoutId id="2147483689" r:id="rId11"/>
    <p:sldLayoutId id="2147483690" r:id="rId12"/>
    <p:sldLayoutId id="2147483691" r:id="rId13"/>
    <p:sldLayoutId id="2147483692" r:id="rId14"/>
    <p:sldLayoutId id="2147483693" r:id="rId15"/>
    <p:sldLayoutId id="2147483694" r:id="rId16"/>
    <p:sldLayoutId id="2147483687" r:id="rId17"/>
    <p:sldLayoutId id="2147483695" r:id="rId18"/>
    <p:sldLayoutId id="2147483688" r:id="rId19"/>
  </p:sldLayoutIdLst>
  <p:hf hdr="0" dt="0"/>
  <p:txStyles>
    <p:titleStyle>
      <a:lvl1pPr algn="l" defTabSz="914400" rtl="0" eaLnBrk="1" latinLnBrk="0" hangingPunct="1">
        <a:lnSpc>
          <a:spcPct val="90000"/>
        </a:lnSpc>
        <a:spcBef>
          <a:spcPct val="0"/>
        </a:spcBef>
        <a:buNone/>
        <a:defRPr sz="5000" b="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guide id="9" pos="302" userDrawn="1">
          <p15:clr>
            <a:srgbClr val="F26B43"/>
          </p15:clr>
        </p15:guide>
        <p15:guide id="10" pos="737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E70722D-0BC0-4487-812D-1E4E0DEC1129}"/>
              </a:ext>
            </a:extLst>
          </p:cNvPr>
          <p:cNvSpPr>
            <a:spLocks noGrp="1"/>
          </p:cNvSpPr>
          <p:nvPr>
            <p:ph type="body" sz="quarter" idx="20"/>
          </p:nvPr>
        </p:nvSpPr>
        <p:spPr>
          <a:xfrm>
            <a:off x="9738176" y="4599579"/>
            <a:ext cx="1868554" cy="537763"/>
          </a:xfrm>
        </p:spPr>
        <p:txBody>
          <a:bodyPr/>
          <a:lstStyle/>
          <a:p>
            <a:r>
              <a:rPr lang="en-US" sz="2800" dirty="0"/>
              <a:t>July</a:t>
            </a:r>
            <a:endParaRPr lang="ru-RU" sz="2800" dirty="0"/>
          </a:p>
        </p:txBody>
      </p:sp>
      <p:sp>
        <p:nvSpPr>
          <p:cNvPr id="2" name="Text Placeholder 1">
            <a:extLst>
              <a:ext uri="{FF2B5EF4-FFF2-40B4-BE49-F238E27FC236}">
                <a16:creationId xmlns:a16="http://schemas.microsoft.com/office/drawing/2014/main" id="{7D65CF0B-BB68-4A49-91EE-96E78E8CAD61}"/>
              </a:ext>
            </a:extLst>
          </p:cNvPr>
          <p:cNvSpPr>
            <a:spLocks noGrp="1"/>
          </p:cNvSpPr>
          <p:nvPr>
            <p:ph type="body" sz="quarter" idx="21"/>
          </p:nvPr>
        </p:nvSpPr>
        <p:spPr>
          <a:xfrm>
            <a:off x="9638682" y="5303314"/>
            <a:ext cx="2067541" cy="542925"/>
          </a:xfrm>
        </p:spPr>
        <p:txBody>
          <a:bodyPr/>
          <a:lstStyle/>
          <a:p>
            <a:r>
              <a:rPr lang="en-US" dirty="0"/>
              <a:t>2019</a:t>
            </a:r>
            <a:endParaRPr lang="ru-RU" dirty="0"/>
          </a:p>
        </p:txBody>
      </p:sp>
      <p:sp>
        <p:nvSpPr>
          <p:cNvPr id="3" name="Title 2">
            <a:extLst>
              <a:ext uri="{FF2B5EF4-FFF2-40B4-BE49-F238E27FC236}">
                <a16:creationId xmlns:a16="http://schemas.microsoft.com/office/drawing/2014/main" id="{05857963-8D3D-4F24-B535-54652EE095F0}"/>
              </a:ext>
            </a:extLst>
          </p:cNvPr>
          <p:cNvSpPr>
            <a:spLocks noGrp="1"/>
          </p:cNvSpPr>
          <p:nvPr>
            <p:ph type="title"/>
          </p:nvPr>
        </p:nvSpPr>
        <p:spPr>
          <a:xfrm>
            <a:off x="1037020" y="2137963"/>
            <a:ext cx="10117959" cy="2281355"/>
          </a:xfrm>
        </p:spPr>
        <p:txBody>
          <a:bodyPr/>
          <a:lstStyle/>
          <a:p>
            <a:r>
              <a:rPr lang="en-US" dirty="0"/>
              <a:t>ZOO ANIMAL</a:t>
            </a:r>
            <a:br>
              <a:rPr lang="en-US" dirty="0"/>
            </a:br>
            <a:r>
              <a:rPr lang="en-US" dirty="0"/>
              <a:t>CLASSIFICATION</a:t>
            </a:r>
            <a:endParaRPr lang="ru-RU" dirty="0"/>
          </a:p>
        </p:txBody>
      </p:sp>
      <p:sp>
        <p:nvSpPr>
          <p:cNvPr id="5" name="Text Placeholder 4">
            <a:extLst>
              <a:ext uri="{FF2B5EF4-FFF2-40B4-BE49-F238E27FC236}">
                <a16:creationId xmlns:a16="http://schemas.microsoft.com/office/drawing/2014/main" id="{B623514F-9C9F-4868-A7D9-66CAA07E615D}"/>
              </a:ext>
            </a:extLst>
          </p:cNvPr>
          <p:cNvSpPr>
            <a:spLocks noGrp="1"/>
          </p:cNvSpPr>
          <p:nvPr>
            <p:ph type="body" sz="quarter" idx="13"/>
          </p:nvPr>
        </p:nvSpPr>
        <p:spPr>
          <a:xfrm>
            <a:off x="571501" y="4586287"/>
            <a:ext cx="2571750" cy="1628775"/>
          </a:xfrm>
        </p:spPr>
        <p:txBody>
          <a:bodyPr/>
          <a:lstStyle/>
          <a:p>
            <a:r>
              <a:rPr lang="en-US" sz="2800" dirty="0"/>
              <a:t>By</a:t>
            </a:r>
          </a:p>
          <a:p>
            <a:r>
              <a:rPr lang="en-US" sz="2800" dirty="0" err="1"/>
              <a:t>Roshnee</a:t>
            </a:r>
            <a:r>
              <a:rPr lang="en-US" sz="2800" dirty="0"/>
              <a:t> </a:t>
            </a:r>
            <a:r>
              <a:rPr lang="en-US" sz="2800" dirty="0" err="1"/>
              <a:t>Raval</a:t>
            </a:r>
            <a:endParaRPr lang="ru-RU" sz="2800" dirty="0"/>
          </a:p>
        </p:txBody>
      </p:sp>
    </p:spTree>
    <p:extLst>
      <p:ext uri="{BB962C8B-B14F-4D97-AF65-F5344CB8AC3E}">
        <p14:creationId xmlns:p14="http://schemas.microsoft.com/office/powerpoint/2010/main" val="2142316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ADF0-23DD-491B-8755-2E19692F9B18}"/>
              </a:ext>
            </a:extLst>
          </p:cNvPr>
          <p:cNvSpPr>
            <a:spLocks noGrp="1"/>
          </p:cNvSpPr>
          <p:nvPr>
            <p:ph type="title"/>
          </p:nvPr>
        </p:nvSpPr>
        <p:spPr>
          <a:xfrm>
            <a:off x="838200" y="225288"/>
            <a:ext cx="10515600" cy="1231152"/>
          </a:xfrm>
        </p:spPr>
        <p:txBody>
          <a:bodyPr/>
          <a:lstStyle/>
          <a:p>
            <a:r>
              <a:rPr lang="en-US" dirty="0"/>
              <a:t>Why is Zoo Classification important?</a:t>
            </a:r>
          </a:p>
        </p:txBody>
      </p:sp>
      <p:sp>
        <p:nvSpPr>
          <p:cNvPr id="3" name="Slide Number Placeholder 2">
            <a:extLst>
              <a:ext uri="{FF2B5EF4-FFF2-40B4-BE49-F238E27FC236}">
                <a16:creationId xmlns:a16="http://schemas.microsoft.com/office/drawing/2014/main" id="{73E7209B-EA97-4E46-B935-409525612C95}"/>
              </a:ext>
            </a:extLst>
          </p:cNvPr>
          <p:cNvSpPr>
            <a:spLocks noGrp="1"/>
          </p:cNvSpPr>
          <p:nvPr>
            <p:ph type="sldNum" sz="quarter" idx="10"/>
          </p:nvPr>
        </p:nvSpPr>
        <p:spPr>
          <a:xfrm>
            <a:off x="5821279" y="6118484"/>
            <a:ext cx="549442" cy="365125"/>
          </a:xfrm>
        </p:spPr>
        <p:txBody>
          <a:bodyPr/>
          <a:lstStyle/>
          <a:p>
            <a:fld id="{D495E168-DA5E-4888-8D8A-92B118324C14}" type="slidenum">
              <a:rPr lang="en-US" smtClean="0"/>
              <a:pPr/>
              <a:t>2</a:t>
            </a:fld>
            <a:endParaRPr lang="en-US" dirty="0"/>
          </a:p>
        </p:txBody>
      </p:sp>
      <p:sp>
        <p:nvSpPr>
          <p:cNvPr id="5" name="Text Placeholder 4">
            <a:extLst>
              <a:ext uri="{FF2B5EF4-FFF2-40B4-BE49-F238E27FC236}">
                <a16:creationId xmlns:a16="http://schemas.microsoft.com/office/drawing/2014/main" id="{171A006E-2552-45AA-81E6-9D6D26A503C2}"/>
              </a:ext>
            </a:extLst>
          </p:cNvPr>
          <p:cNvSpPr>
            <a:spLocks noGrp="1"/>
          </p:cNvSpPr>
          <p:nvPr>
            <p:ph type="body" sz="quarter" idx="1"/>
          </p:nvPr>
        </p:nvSpPr>
        <p:spPr>
          <a:xfrm>
            <a:off x="831850" y="3429000"/>
            <a:ext cx="10515600" cy="1474304"/>
          </a:xfrm>
        </p:spPr>
        <p:txBody>
          <a:bodyPr/>
          <a:lstStyle/>
          <a:p>
            <a:r>
              <a:rPr lang="en-US" dirty="0"/>
              <a:t>Classification is used across all fields and we use it every day in everything we do such as in the implementation of medical diagnoses, in the filtering of spam from ham, in the learning of associations between product purchases, in the determining of loan disbursement criteria, and in the recognition of images and speech.</a:t>
            </a:r>
          </a:p>
        </p:txBody>
      </p:sp>
      <p:sp>
        <p:nvSpPr>
          <p:cNvPr id="4" name="Rectangle 3">
            <a:extLst>
              <a:ext uri="{FF2B5EF4-FFF2-40B4-BE49-F238E27FC236}">
                <a16:creationId xmlns:a16="http://schemas.microsoft.com/office/drawing/2014/main" id="{EA678A78-B84F-49B3-B490-4481E109FBDE}"/>
              </a:ext>
            </a:extLst>
          </p:cNvPr>
          <p:cNvSpPr/>
          <p:nvPr/>
        </p:nvSpPr>
        <p:spPr>
          <a:xfrm>
            <a:off x="172278" y="4870474"/>
            <a:ext cx="11847444" cy="954107"/>
          </a:xfrm>
          <a:prstGeom prst="rect">
            <a:avLst/>
          </a:prstGeom>
        </p:spPr>
        <p:txBody>
          <a:bodyPr wrap="square">
            <a:spAutoFit/>
          </a:bodyPr>
          <a:lstStyle/>
          <a:p>
            <a:pPr algn="ctr"/>
            <a:r>
              <a:rPr lang="en-US" sz="2800" dirty="0">
                <a:solidFill>
                  <a:srgbClr val="FFFF00"/>
                </a:solidFill>
              </a:rPr>
              <a:t>Animal classification can also be helpful in identifying attributes associated with different animals in order to understand the animal kingdom better.</a:t>
            </a:r>
          </a:p>
        </p:txBody>
      </p:sp>
    </p:spTree>
    <p:extLst>
      <p:ext uri="{BB962C8B-B14F-4D97-AF65-F5344CB8AC3E}">
        <p14:creationId xmlns:p14="http://schemas.microsoft.com/office/powerpoint/2010/main" val="434389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B51AE-252F-4958-A1E9-67C57179FF35}"/>
              </a:ext>
            </a:extLst>
          </p:cNvPr>
          <p:cNvSpPr>
            <a:spLocks noGrp="1"/>
          </p:cNvSpPr>
          <p:nvPr>
            <p:ph type="title"/>
          </p:nvPr>
        </p:nvSpPr>
        <p:spPr>
          <a:xfrm>
            <a:off x="424070" y="490330"/>
            <a:ext cx="5844208" cy="1385768"/>
          </a:xfrm>
        </p:spPr>
        <p:txBody>
          <a:bodyPr>
            <a:noAutofit/>
          </a:bodyPr>
          <a:lstStyle/>
          <a:p>
            <a:r>
              <a:rPr lang="en-US" sz="4800" dirty="0"/>
              <a:t>Who is this </a:t>
            </a:r>
            <a:r>
              <a:rPr lang="en-US" sz="4800" b="1" dirty="0"/>
              <a:t>important</a:t>
            </a:r>
            <a:r>
              <a:rPr lang="en-US" sz="4800" dirty="0"/>
              <a:t> to?</a:t>
            </a:r>
          </a:p>
        </p:txBody>
      </p:sp>
      <p:sp>
        <p:nvSpPr>
          <p:cNvPr id="6" name="Text Placeholder 5">
            <a:extLst>
              <a:ext uri="{FF2B5EF4-FFF2-40B4-BE49-F238E27FC236}">
                <a16:creationId xmlns:a16="http://schemas.microsoft.com/office/drawing/2014/main" id="{A1FE0C33-CECE-4322-A29C-AEA87CDB13E3}"/>
              </a:ext>
            </a:extLst>
          </p:cNvPr>
          <p:cNvSpPr>
            <a:spLocks noGrp="1"/>
          </p:cNvSpPr>
          <p:nvPr>
            <p:ph type="body" sz="quarter" idx="15"/>
          </p:nvPr>
        </p:nvSpPr>
        <p:spPr>
          <a:xfrm>
            <a:off x="7341704" y="119270"/>
            <a:ext cx="3882888" cy="3309730"/>
          </a:xfrm>
        </p:spPr>
        <p:txBody>
          <a:bodyPr>
            <a:normAutofit/>
          </a:bodyPr>
          <a:lstStyle/>
          <a:p>
            <a:r>
              <a:rPr lang="en-US" sz="1800" dirty="0">
                <a:solidFill>
                  <a:srgbClr val="FFFF00"/>
                </a:solidFill>
              </a:rPr>
              <a:t>Scientists</a:t>
            </a:r>
          </a:p>
          <a:p>
            <a:r>
              <a:rPr lang="en-US" sz="1800" dirty="0"/>
              <a:t>Zoologists</a:t>
            </a:r>
          </a:p>
          <a:p>
            <a:r>
              <a:rPr lang="en-US" sz="1800" dirty="0">
                <a:solidFill>
                  <a:srgbClr val="FFFF00"/>
                </a:solidFill>
              </a:rPr>
              <a:t>Researchers</a:t>
            </a:r>
          </a:p>
          <a:p>
            <a:r>
              <a:rPr lang="en-US" sz="1800" dirty="0"/>
              <a:t>Archeologists</a:t>
            </a:r>
          </a:p>
          <a:p>
            <a:r>
              <a:rPr lang="en-US" sz="1800" dirty="0">
                <a:solidFill>
                  <a:srgbClr val="FFFF00"/>
                </a:solidFill>
              </a:rPr>
              <a:t>Park Rangers</a:t>
            </a:r>
          </a:p>
          <a:p>
            <a:r>
              <a:rPr lang="en-US" sz="1800" dirty="0"/>
              <a:t>Paleontologists</a:t>
            </a:r>
          </a:p>
          <a:p>
            <a:r>
              <a:rPr lang="en-US" sz="1800" dirty="0">
                <a:solidFill>
                  <a:srgbClr val="FFFF00"/>
                </a:solidFill>
              </a:rPr>
              <a:t>Wildlife Conservationists</a:t>
            </a:r>
          </a:p>
          <a:p>
            <a:r>
              <a:rPr lang="en-US" sz="1800" dirty="0"/>
              <a:t>Microbiologists</a:t>
            </a:r>
          </a:p>
          <a:p>
            <a:r>
              <a:rPr lang="en-US" sz="1800" dirty="0">
                <a:solidFill>
                  <a:srgbClr val="FFFF00"/>
                </a:solidFill>
              </a:rPr>
              <a:t>Veterinarians</a:t>
            </a:r>
          </a:p>
          <a:p>
            <a:r>
              <a:rPr lang="en-US" sz="1800" dirty="0"/>
              <a:t>Educators</a:t>
            </a:r>
          </a:p>
        </p:txBody>
      </p:sp>
      <p:sp>
        <p:nvSpPr>
          <p:cNvPr id="4" name="Footer Placeholder 3">
            <a:extLst>
              <a:ext uri="{FF2B5EF4-FFF2-40B4-BE49-F238E27FC236}">
                <a16:creationId xmlns:a16="http://schemas.microsoft.com/office/drawing/2014/main" id="{600D8D83-8EE8-4757-A48D-197DCB8CB8ED}"/>
              </a:ext>
            </a:extLst>
          </p:cNvPr>
          <p:cNvSpPr>
            <a:spLocks noGrp="1"/>
          </p:cNvSpPr>
          <p:nvPr>
            <p:ph type="ftr" sz="quarter" idx="12"/>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077CBD36-E928-427F-BCF4-3FF2B77D4C0D}"/>
              </a:ext>
            </a:extLst>
          </p:cNvPr>
          <p:cNvSpPr>
            <a:spLocks noGrp="1"/>
          </p:cNvSpPr>
          <p:nvPr>
            <p:ph type="sldNum" sz="quarter" idx="10"/>
          </p:nvPr>
        </p:nvSpPr>
        <p:spPr/>
        <p:txBody>
          <a:bodyPr/>
          <a:lstStyle/>
          <a:p>
            <a:fld id="{D495E168-DA5E-4888-8D8A-92B118324C14}" type="slidenum">
              <a:rPr lang="en-US" smtClean="0"/>
              <a:pPr/>
              <a:t>3</a:t>
            </a:fld>
            <a:endParaRPr lang="en-US" dirty="0"/>
          </a:p>
        </p:txBody>
      </p:sp>
    </p:spTree>
    <p:extLst>
      <p:ext uri="{BB962C8B-B14F-4D97-AF65-F5344CB8AC3E}">
        <p14:creationId xmlns:p14="http://schemas.microsoft.com/office/powerpoint/2010/main" val="2636584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3D545-C417-48EA-9543-078BF8EB641C}"/>
              </a:ext>
            </a:extLst>
          </p:cNvPr>
          <p:cNvSpPr>
            <a:spLocks noGrp="1"/>
          </p:cNvSpPr>
          <p:nvPr>
            <p:ph type="title"/>
          </p:nvPr>
        </p:nvSpPr>
        <p:spPr/>
        <p:txBody>
          <a:bodyPr/>
          <a:lstStyle/>
          <a:p>
            <a:r>
              <a:rPr lang="en-US" dirty="0"/>
              <a:t>Data Wrangling</a:t>
            </a:r>
          </a:p>
        </p:txBody>
      </p:sp>
      <p:sp>
        <p:nvSpPr>
          <p:cNvPr id="5" name="Text Placeholder 4">
            <a:extLst>
              <a:ext uri="{FF2B5EF4-FFF2-40B4-BE49-F238E27FC236}">
                <a16:creationId xmlns:a16="http://schemas.microsoft.com/office/drawing/2014/main" id="{099A8D28-D968-408D-AA5E-1B16F071D7DF}"/>
              </a:ext>
            </a:extLst>
          </p:cNvPr>
          <p:cNvSpPr>
            <a:spLocks noGrp="1"/>
          </p:cNvSpPr>
          <p:nvPr>
            <p:ph type="body" sz="quarter" idx="13"/>
          </p:nvPr>
        </p:nvSpPr>
        <p:spPr>
          <a:xfrm>
            <a:off x="841248" y="1951894"/>
            <a:ext cx="5285914" cy="1041240"/>
          </a:xfrm>
        </p:spPr>
        <p:txBody>
          <a:bodyPr>
            <a:noAutofit/>
          </a:bodyPr>
          <a:lstStyle/>
          <a:p>
            <a:r>
              <a:rPr lang="en-US" sz="1800" dirty="0"/>
              <a:t>Source: UCI Machine Learning Repository, [http://archive.ics.uci.edu/ml],( Irvine, CA: University of California, School of Information and Computer Science)[1]</a:t>
            </a:r>
          </a:p>
        </p:txBody>
      </p:sp>
      <p:sp>
        <p:nvSpPr>
          <p:cNvPr id="6" name="Text Placeholder 5">
            <a:extLst>
              <a:ext uri="{FF2B5EF4-FFF2-40B4-BE49-F238E27FC236}">
                <a16:creationId xmlns:a16="http://schemas.microsoft.com/office/drawing/2014/main" id="{7E54AC28-9C3E-4734-B2BB-5EC5F60F5559}"/>
              </a:ext>
            </a:extLst>
          </p:cNvPr>
          <p:cNvSpPr>
            <a:spLocks noGrp="1"/>
          </p:cNvSpPr>
          <p:nvPr>
            <p:ph type="body" sz="quarter" idx="15"/>
          </p:nvPr>
        </p:nvSpPr>
        <p:spPr>
          <a:xfrm>
            <a:off x="212035" y="3100269"/>
            <a:ext cx="6718852" cy="3075244"/>
          </a:xfrm>
        </p:spPr>
        <p:txBody>
          <a:bodyPr/>
          <a:lstStyle/>
          <a:p>
            <a:r>
              <a:rPr lang="en-US" sz="2000" dirty="0"/>
              <a:t>Dataset comes from the UCI ML repository and consists of 101 unique animals with two frogs(one venomous and one not). </a:t>
            </a:r>
          </a:p>
          <a:p>
            <a:r>
              <a:rPr lang="en-US" sz="2000" dirty="0"/>
              <a:t>Data cleaning included removing index corresponding to ’girl’, adjusting animal species class 1 count,  changing ‘tail’ to ‘tails’ ,merging two datasets on a common column and dropping non-essential or non-numerical columns before beginning Sci-kit Learn ML models.</a:t>
            </a:r>
          </a:p>
          <a:p>
            <a:r>
              <a:rPr lang="en-US" sz="2000" dirty="0"/>
              <a:t>Dataset did not need to be melted and contained no missing values.</a:t>
            </a:r>
          </a:p>
          <a:p>
            <a:endParaRPr lang="en-US" sz="2000" dirty="0"/>
          </a:p>
          <a:p>
            <a:endParaRPr lang="en-US" dirty="0"/>
          </a:p>
          <a:p>
            <a:endParaRPr lang="en-US" dirty="0"/>
          </a:p>
        </p:txBody>
      </p:sp>
      <p:sp>
        <p:nvSpPr>
          <p:cNvPr id="3" name="Slide Number Placeholder 2">
            <a:extLst>
              <a:ext uri="{FF2B5EF4-FFF2-40B4-BE49-F238E27FC236}">
                <a16:creationId xmlns:a16="http://schemas.microsoft.com/office/drawing/2014/main" id="{4D492004-FF5A-486F-BD35-52AACB74C659}"/>
              </a:ext>
            </a:extLst>
          </p:cNvPr>
          <p:cNvSpPr>
            <a:spLocks noGrp="1"/>
          </p:cNvSpPr>
          <p:nvPr>
            <p:ph type="sldNum" sz="quarter" idx="10"/>
          </p:nvPr>
        </p:nvSpPr>
        <p:spPr>
          <a:xfrm>
            <a:off x="5791200" y="6044110"/>
            <a:ext cx="579520" cy="439500"/>
          </a:xfrm>
        </p:spPr>
        <p:txBody>
          <a:bodyPr/>
          <a:lstStyle/>
          <a:p>
            <a:fld id="{D495E168-DA5E-4888-8D8A-92B118324C14}" type="slidenum">
              <a:rPr lang="en-US" smtClean="0"/>
              <a:pPr/>
              <a:t>4</a:t>
            </a:fld>
            <a:endParaRPr lang="en-US" dirty="0"/>
          </a:p>
        </p:txBody>
      </p:sp>
    </p:spTree>
    <p:extLst>
      <p:ext uri="{BB962C8B-B14F-4D97-AF65-F5344CB8AC3E}">
        <p14:creationId xmlns:p14="http://schemas.microsoft.com/office/powerpoint/2010/main" val="3733523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F674264-BCEC-4B65-BCCB-84112D3EC354}"/>
              </a:ext>
            </a:extLst>
          </p:cNvPr>
          <p:cNvSpPr>
            <a:spLocks noGrp="1"/>
          </p:cNvSpPr>
          <p:nvPr>
            <p:ph type="title"/>
          </p:nvPr>
        </p:nvSpPr>
        <p:spPr/>
        <p:txBody>
          <a:bodyPr>
            <a:normAutofit/>
          </a:bodyPr>
          <a:lstStyle/>
          <a:p>
            <a:r>
              <a:rPr lang="en-US" sz="4400" dirty="0"/>
              <a:t>CORRELATION HEATMAP</a:t>
            </a:r>
          </a:p>
        </p:txBody>
      </p:sp>
      <p:sp>
        <p:nvSpPr>
          <p:cNvPr id="4" name="Text Placeholder 3">
            <a:extLst>
              <a:ext uri="{FF2B5EF4-FFF2-40B4-BE49-F238E27FC236}">
                <a16:creationId xmlns:a16="http://schemas.microsoft.com/office/drawing/2014/main" id="{BE02D267-7BE2-4596-B469-BB4DC32CC0DB}"/>
              </a:ext>
            </a:extLst>
          </p:cNvPr>
          <p:cNvSpPr>
            <a:spLocks noGrp="1"/>
          </p:cNvSpPr>
          <p:nvPr>
            <p:ph type="body" sz="quarter" idx="16"/>
          </p:nvPr>
        </p:nvSpPr>
        <p:spPr/>
        <p:txBody>
          <a:bodyPr/>
          <a:lstStyle/>
          <a:p>
            <a:r>
              <a:rPr lang="en-US" sz="3600" dirty="0"/>
              <a:t>WHAT ARE THE CORRELATION TRENDS ON THIS HEATMAP PLOT?</a:t>
            </a:r>
          </a:p>
        </p:txBody>
      </p:sp>
      <p:graphicFrame>
        <p:nvGraphicFramePr>
          <p:cNvPr id="9" name="Chart Placeholder 8" descr="Chart">
            <a:extLst>
              <a:ext uri="{FF2B5EF4-FFF2-40B4-BE49-F238E27FC236}">
                <a16:creationId xmlns:a16="http://schemas.microsoft.com/office/drawing/2014/main" id="{25AF9D8E-348F-4D20-A3D5-4634B274F97D}"/>
              </a:ext>
            </a:extLst>
          </p:cNvPr>
          <p:cNvGraphicFramePr>
            <a:graphicFrameLocks noGrp="1"/>
          </p:cNvGraphicFramePr>
          <p:nvPr>
            <p:ph type="chart" sz="quarter" idx="32"/>
          </p:nvPr>
        </p:nvGraphicFramePr>
        <p:xfrm>
          <a:off x="5734049" y="374391"/>
          <a:ext cx="6014605" cy="5430664"/>
        </p:xfrm>
        <a:graphic>
          <a:graphicData uri="http://schemas.openxmlformats.org/drawingml/2006/chart">
            <c:chart xmlns:c="http://schemas.openxmlformats.org/drawingml/2006/chart" xmlns:r="http://schemas.openxmlformats.org/officeDocument/2006/relationships" r:id="rId2"/>
          </a:graphicData>
        </a:graphic>
      </p:graphicFrame>
      <p:sp>
        <p:nvSpPr>
          <p:cNvPr id="2" name="Slide Number Placeholder 1">
            <a:extLst>
              <a:ext uri="{FF2B5EF4-FFF2-40B4-BE49-F238E27FC236}">
                <a16:creationId xmlns:a16="http://schemas.microsoft.com/office/drawing/2014/main" id="{11DBE06A-2C8A-44FA-9318-4BF6A8C3FFB2}"/>
              </a:ext>
            </a:extLst>
          </p:cNvPr>
          <p:cNvSpPr>
            <a:spLocks noGrp="1"/>
          </p:cNvSpPr>
          <p:nvPr>
            <p:ph type="sldNum" sz="quarter" idx="10"/>
          </p:nvPr>
        </p:nvSpPr>
        <p:spPr/>
        <p:txBody>
          <a:bodyPr/>
          <a:lstStyle/>
          <a:p>
            <a:r>
              <a:rPr lang="en-US" dirty="0"/>
              <a:t>5</a:t>
            </a:r>
          </a:p>
        </p:txBody>
      </p:sp>
    </p:spTree>
    <p:extLst>
      <p:ext uri="{BB962C8B-B14F-4D97-AF65-F5344CB8AC3E}">
        <p14:creationId xmlns:p14="http://schemas.microsoft.com/office/powerpoint/2010/main" val="612177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1BA9B4B-C586-4B6B-8142-E49AC2D37AD1}"/>
              </a:ext>
            </a:extLst>
          </p:cNvPr>
          <p:cNvSpPr>
            <a:spLocks noGrp="1"/>
          </p:cNvSpPr>
          <p:nvPr>
            <p:ph type="title"/>
          </p:nvPr>
        </p:nvSpPr>
        <p:spPr>
          <a:xfrm>
            <a:off x="838200" y="96983"/>
            <a:ext cx="10515600" cy="845127"/>
          </a:xfrm>
        </p:spPr>
        <p:txBody>
          <a:bodyPr>
            <a:normAutofit/>
          </a:bodyPr>
          <a:lstStyle/>
          <a:p>
            <a:r>
              <a:rPr lang="en-US" dirty="0"/>
              <a:t>Hypothesis Testing</a:t>
            </a:r>
          </a:p>
        </p:txBody>
      </p:sp>
      <p:sp>
        <p:nvSpPr>
          <p:cNvPr id="5" name="Text Placeholder 4">
            <a:extLst>
              <a:ext uri="{FF2B5EF4-FFF2-40B4-BE49-F238E27FC236}">
                <a16:creationId xmlns:a16="http://schemas.microsoft.com/office/drawing/2014/main" id="{D630E50A-AB9F-4122-B5E0-DE40C6E48307}"/>
              </a:ext>
            </a:extLst>
          </p:cNvPr>
          <p:cNvSpPr>
            <a:spLocks noGrp="1"/>
          </p:cNvSpPr>
          <p:nvPr>
            <p:ph type="body" sz="quarter" idx="16"/>
          </p:nvPr>
        </p:nvSpPr>
        <p:spPr>
          <a:xfrm>
            <a:off x="838201" y="942110"/>
            <a:ext cx="10515599" cy="1522240"/>
          </a:xfrm>
        </p:spPr>
        <p:txBody>
          <a:bodyPr/>
          <a:lstStyle/>
          <a:p>
            <a:r>
              <a:rPr lang="en-US" b="1" dirty="0"/>
              <a:t>null hypothesis(Test 1): animals that can breathe that have fins - animals that can't breathe that have fins = 0</a:t>
            </a:r>
          </a:p>
          <a:p>
            <a:r>
              <a:rPr lang="en-US" b="1" dirty="0"/>
              <a:t>null hypothesis(Test2): animals that are domestic that are predators - animals that are not domestic that are predators = 0</a:t>
            </a:r>
          </a:p>
          <a:p>
            <a:endParaRPr lang="en-US" b="1" dirty="0"/>
          </a:p>
          <a:p>
            <a:endParaRPr lang="en-US" dirty="0"/>
          </a:p>
        </p:txBody>
      </p:sp>
      <p:sp>
        <p:nvSpPr>
          <p:cNvPr id="4" name="Text Placeholder 3">
            <a:extLst>
              <a:ext uri="{FF2B5EF4-FFF2-40B4-BE49-F238E27FC236}">
                <a16:creationId xmlns:a16="http://schemas.microsoft.com/office/drawing/2014/main" id="{D3BFCB07-6C49-4FD9-A60E-365443B88FE2}"/>
              </a:ext>
            </a:extLst>
          </p:cNvPr>
          <p:cNvSpPr>
            <a:spLocks noGrp="1"/>
          </p:cNvSpPr>
          <p:nvPr>
            <p:ph type="body" idx="1"/>
          </p:nvPr>
        </p:nvSpPr>
        <p:spPr>
          <a:xfrm>
            <a:off x="1159649" y="2464351"/>
            <a:ext cx="4183650" cy="454353"/>
          </a:xfrm>
        </p:spPr>
        <p:txBody>
          <a:bodyPr/>
          <a:lstStyle/>
          <a:p>
            <a:r>
              <a:rPr lang="en-US" dirty="0"/>
              <a:t>Hypothesis Test 1</a:t>
            </a:r>
          </a:p>
        </p:txBody>
      </p:sp>
      <p:sp>
        <p:nvSpPr>
          <p:cNvPr id="7" name="Text Placeholder 6">
            <a:extLst>
              <a:ext uri="{FF2B5EF4-FFF2-40B4-BE49-F238E27FC236}">
                <a16:creationId xmlns:a16="http://schemas.microsoft.com/office/drawing/2014/main" id="{3FC3CF09-BAFF-4590-A12C-E378DFF1DA5E}"/>
              </a:ext>
            </a:extLst>
          </p:cNvPr>
          <p:cNvSpPr>
            <a:spLocks noGrp="1"/>
          </p:cNvSpPr>
          <p:nvPr>
            <p:ph type="body" sz="quarter" idx="20"/>
          </p:nvPr>
        </p:nvSpPr>
        <p:spPr>
          <a:xfrm>
            <a:off x="152400" y="2918704"/>
            <a:ext cx="5668879" cy="3662205"/>
          </a:xfrm>
        </p:spPr>
        <p:txBody>
          <a:bodyPr>
            <a:normAutofit/>
          </a:bodyPr>
          <a:lstStyle/>
          <a:p>
            <a:r>
              <a:rPr lang="en-US" sz="2400" b="1" dirty="0">
                <a:solidFill>
                  <a:srgbClr val="FFFF00"/>
                </a:solidFill>
                <a:latin typeface="Bahnschrift SemiBold" panose="020B0502040204020203" pitchFamily="34" charset="0"/>
              </a:rPr>
              <a:t>Since p-value greater than 0.05, we fail to reject null hypothesis that there's no statistical difference between animals that can breathe with fins and animals that can not breathe with fins. </a:t>
            </a:r>
          </a:p>
          <a:p>
            <a:r>
              <a:rPr lang="en-US" sz="2400" b="1" dirty="0">
                <a:solidFill>
                  <a:srgbClr val="FFFF00"/>
                </a:solidFill>
                <a:latin typeface="Bahnschrift SemiBold" panose="020B0502040204020203" pitchFamily="34" charset="0"/>
              </a:rPr>
              <a:t>Agrees with correlation heatmap finding of strong negative correlation between animals that can breathe atmospheric air and animals having fins.</a:t>
            </a:r>
          </a:p>
          <a:p>
            <a:endParaRPr lang="en-US" dirty="0"/>
          </a:p>
          <a:p>
            <a:endParaRPr lang="en-US" dirty="0"/>
          </a:p>
        </p:txBody>
      </p:sp>
      <p:sp>
        <p:nvSpPr>
          <p:cNvPr id="6" name="Text Placeholder 5">
            <a:extLst>
              <a:ext uri="{FF2B5EF4-FFF2-40B4-BE49-F238E27FC236}">
                <a16:creationId xmlns:a16="http://schemas.microsoft.com/office/drawing/2014/main" id="{349249DA-4230-416D-838C-A72D2E7CADA4}"/>
              </a:ext>
            </a:extLst>
          </p:cNvPr>
          <p:cNvSpPr>
            <a:spLocks noGrp="1"/>
          </p:cNvSpPr>
          <p:nvPr>
            <p:ph type="body" idx="18"/>
          </p:nvPr>
        </p:nvSpPr>
        <p:spPr>
          <a:xfrm>
            <a:off x="6627121" y="2464351"/>
            <a:ext cx="4183650" cy="454353"/>
          </a:xfrm>
        </p:spPr>
        <p:txBody>
          <a:bodyPr/>
          <a:lstStyle/>
          <a:p>
            <a:r>
              <a:rPr lang="en-US" dirty="0"/>
              <a:t>Hypothesis Test 2</a:t>
            </a:r>
          </a:p>
        </p:txBody>
      </p:sp>
      <p:sp>
        <p:nvSpPr>
          <p:cNvPr id="8" name="Text Placeholder 7">
            <a:extLst>
              <a:ext uri="{FF2B5EF4-FFF2-40B4-BE49-F238E27FC236}">
                <a16:creationId xmlns:a16="http://schemas.microsoft.com/office/drawing/2014/main" id="{C9E879AA-B873-414B-BC94-C8FF28566266}"/>
              </a:ext>
            </a:extLst>
          </p:cNvPr>
          <p:cNvSpPr>
            <a:spLocks noGrp="1"/>
          </p:cNvSpPr>
          <p:nvPr>
            <p:ph type="body" sz="quarter" idx="21"/>
          </p:nvPr>
        </p:nvSpPr>
        <p:spPr>
          <a:xfrm>
            <a:off x="6350549" y="2918704"/>
            <a:ext cx="5689052" cy="3662205"/>
          </a:xfrm>
        </p:spPr>
        <p:txBody>
          <a:bodyPr>
            <a:noAutofit/>
          </a:bodyPr>
          <a:lstStyle/>
          <a:p>
            <a:r>
              <a:rPr lang="en-US" sz="2400" b="1" dirty="0">
                <a:solidFill>
                  <a:srgbClr val="FFFF00"/>
                </a:solidFill>
                <a:latin typeface="Bahnschrift Condensed" panose="020B0502040204020203" pitchFamily="34" charset="0"/>
              </a:rPr>
              <a:t>Since p-value less than 0.05, we reject null hypothesis that there’s no statistical difference between animals that are domestic that are predators and animals that are not domestic that are predators. </a:t>
            </a:r>
          </a:p>
          <a:p>
            <a:r>
              <a:rPr lang="en-US" sz="2400" b="1" dirty="0">
                <a:solidFill>
                  <a:srgbClr val="FFFF00"/>
                </a:solidFill>
                <a:latin typeface="Bahnschrift Condensed" panose="020B0502040204020203" pitchFamily="34" charset="0"/>
              </a:rPr>
              <a:t>This agrees with correlation heatmap finding of low correlation between domestic animals and animals that are predators. </a:t>
            </a:r>
          </a:p>
          <a:p>
            <a:r>
              <a:rPr lang="en-US" sz="2400" b="1" dirty="0">
                <a:solidFill>
                  <a:srgbClr val="FFFF00"/>
                </a:solidFill>
                <a:latin typeface="Bahnschrift Condensed" panose="020B0502040204020203" pitchFamily="34" charset="0"/>
              </a:rPr>
              <a:t>In conclusion, the attribute domestic may not be strongest predictor in animal classification. </a:t>
            </a:r>
          </a:p>
        </p:txBody>
      </p:sp>
      <p:sp>
        <p:nvSpPr>
          <p:cNvPr id="2" name="Slide Number Placeholder 1">
            <a:extLst>
              <a:ext uri="{FF2B5EF4-FFF2-40B4-BE49-F238E27FC236}">
                <a16:creationId xmlns:a16="http://schemas.microsoft.com/office/drawing/2014/main" id="{4132B1B3-C6FB-4075-BF96-89BEEBC1E9E3}"/>
              </a:ext>
            </a:extLst>
          </p:cNvPr>
          <p:cNvSpPr>
            <a:spLocks noGrp="1"/>
          </p:cNvSpPr>
          <p:nvPr>
            <p:ph type="sldNum" sz="quarter" idx="10"/>
          </p:nvPr>
        </p:nvSpPr>
        <p:spPr/>
        <p:txBody>
          <a:bodyPr/>
          <a:lstStyle/>
          <a:p>
            <a:fld id="{D495E168-DA5E-4888-8D8A-92B118324C14}" type="slidenum">
              <a:rPr lang="en-US" smtClean="0"/>
              <a:pPr/>
              <a:t>6</a:t>
            </a:fld>
            <a:endParaRPr lang="en-US" dirty="0"/>
          </a:p>
        </p:txBody>
      </p:sp>
    </p:spTree>
    <p:extLst>
      <p:ext uri="{BB962C8B-B14F-4D97-AF65-F5344CB8AC3E}">
        <p14:creationId xmlns:p14="http://schemas.microsoft.com/office/powerpoint/2010/main" val="18768004"/>
      </p:ext>
    </p:extLst>
  </p:cSld>
  <p:clrMapOvr>
    <a:masterClrMapping/>
  </p:clrMapOvr>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64AC00"/>
      </a:dk2>
      <a:lt2>
        <a:srgbClr val="CBFF00"/>
      </a:lt2>
      <a:accent1>
        <a:srgbClr val="002E62"/>
      </a:accent1>
      <a:accent2>
        <a:srgbClr val="004CB9"/>
      </a:accent2>
      <a:accent3>
        <a:srgbClr val="005500"/>
      </a:accent3>
      <a:accent4>
        <a:srgbClr val="16B3DC"/>
      </a:accent4>
      <a:accent5>
        <a:srgbClr val="F9DC5C"/>
      </a:accent5>
      <a:accent6>
        <a:srgbClr val="EF626C"/>
      </a:accent6>
      <a:hlink>
        <a:srgbClr val="FFFFFF"/>
      </a:hlink>
      <a:folHlink>
        <a:srgbClr val="FFFFFF"/>
      </a:folHlink>
    </a:clrScheme>
    <a:fontScheme name="Custom 21">
      <a:majorFont>
        <a:latin typeface="Gill Sans MT"/>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TF22977542_Outdoors presentation_RVA_v4.potx" id="{6CD96AFB-7D75-48FF-A856-C8B82BF3C12B}" vid="{1E6ACFD4-3AE6-4944-B76B-DA44E915EC7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35B1F0-3442-4957-9701-25816EFDB6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26A71AF-4CF2-4B95-BFB6-5C27500258C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F60B100-7079-4DE7-AF7C-20BFB1D62C4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Outdoors presentation</Template>
  <TotalTime>0</TotalTime>
  <Words>426</Words>
  <Application>Microsoft Office PowerPoint</Application>
  <PresentationFormat>Widescreen</PresentationFormat>
  <Paragraphs>43</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Bahnschrift Condensed</vt:lpstr>
      <vt:lpstr>Bahnschrift SemiBold</vt:lpstr>
      <vt:lpstr>Calibri</vt:lpstr>
      <vt:lpstr>Franklin Gothic Book</vt:lpstr>
      <vt:lpstr>Gill Sans MT</vt:lpstr>
      <vt:lpstr>Office Theme</vt:lpstr>
      <vt:lpstr>ZOO ANIMAL CLASSIFICATION</vt:lpstr>
      <vt:lpstr>Why is Zoo Classification important?</vt:lpstr>
      <vt:lpstr>Who is this important to?</vt:lpstr>
      <vt:lpstr>Data Wrangling</vt:lpstr>
      <vt:lpstr>CORRELATION HEATMAP</vt:lpstr>
      <vt:lpstr>Hypothesis Testing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2019-07-02T04:43:04Z</dcterms:created>
  <dcterms:modified xsi:type="dcterms:W3CDTF">2019-07-02T05:16:00Z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